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7" r:id="rId1"/>
    <p:sldMasterId id="2147483718"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9144000" cy="5143500" type="screen16x9"/>
  <p:notesSz cx="6858000" cy="9144000"/>
  <p:embeddedFontLst>
    <p:embeddedFont>
      <p:font typeface="Caveat" panose="020B0604020202020204" charset="0"/>
      <p:regular r:id="rId19"/>
      <p:bold r:id="rId20"/>
    </p:embeddedFont>
    <p:embeddedFont>
      <p:font typeface="Inconsolata" pitchFamily="1" charset="0"/>
      <p:regular r:id="rId21"/>
      <p:bold r:id="rId22"/>
    </p:embeddedFont>
    <p:embeddedFont>
      <p:font typeface="Oswald" panose="00000500000000000000" pitchFamily="2" charset="0"/>
      <p:regular r:id="rId23"/>
      <p:bold r:id="rId24"/>
    </p:embeddedFont>
    <p:embeddedFont>
      <p:font typeface="Oswald Light" panose="00000400000000000000" pitchFamily="2" charset="0"/>
      <p:regular r:id="rId25"/>
      <p:bold r:id="rId26"/>
    </p:embeddedFont>
    <p:embeddedFont>
      <p:font typeface="Oswald Medium" panose="00000600000000000000" pitchFamily="2" charset="0"/>
      <p:regular r:id="rId27"/>
      <p:bold r:id="rId28"/>
    </p:embeddedFont>
    <p:embeddedFont>
      <p:font typeface="Roboto" panose="02000000000000000000" pitchFamily="2" charset="0"/>
      <p:regular r:id="rId29"/>
      <p:bold r:id="rId30"/>
      <p:italic r:id="rId31"/>
      <p:boldItalic r:id="rId32"/>
    </p:embeddedFont>
    <p:embeddedFont>
      <p:font typeface="Roboto Light" panose="02000000000000000000" pitchFamily="2" charset="0"/>
      <p:regular r:id="rId33"/>
      <p:bold r:id="rId34"/>
      <p:italic r:id="rId35"/>
      <p:boldItalic r:id="rId36"/>
    </p:embeddedFont>
    <p:embeddedFont>
      <p:font typeface="Roboto Medium" panose="02000000000000000000" pitchFamily="2" charset="0"/>
      <p:regular r:id="rId37"/>
      <p:bold r:id="rId38"/>
      <p:italic r:id="rId39"/>
      <p:boldItalic r:id="rId40"/>
    </p:embeddedFont>
    <p:embeddedFont>
      <p:font typeface="Roboto Thin"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27">
          <p15:clr>
            <a:srgbClr val="A4A3A4"/>
          </p15:clr>
        </p15:guide>
        <p15:guide id="2" orient="horz" pos="2807">
          <p15:clr>
            <a:srgbClr val="9AA0A6"/>
          </p15:clr>
        </p15:guide>
        <p15:guide id="3" pos="1444">
          <p15:clr>
            <a:srgbClr val="9AA0A6"/>
          </p15:clr>
        </p15:guide>
        <p15:guide id="4" pos="459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88D7138-8CF8-4356-AF7E-A1B8200F4B32}">
  <a:tblStyle styleId="{B88D7138-8CF8-4356-AF7E-A1B8200F4B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2527"/>
        <p:guide orient="horz" pos="2807"/>
        <p:guide pos="1444"/>
        <p:guide pos="459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font" Target="fonts/font2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viewProps" Target="viewProps.xml"/><Relationship Id="rId20" Type="http://schemas.openxmlformats.org/officeDocument/2006/relationships/font" Target="fonts/font2.fntdata"/><Relationship Id="rId41"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049001619f_0_2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049001619f_0_2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1049001619f_0_2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1049001619f_0_2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1049001619f_0_2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1049001619f_0_2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1049001619f_0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1049001619f_0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049001619f_0_2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049001619f_0_2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1049001619f_0_2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1049001619f_0_2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1049001619f_0_2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1049001619f_0_2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1049001619f_0_2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1049001619f_0_2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049001619f_0_2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049001619f_0_2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1049001619f_0_2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1049001619f_0_2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049001619f_0_2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049001619f_0_2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1049001619f_0_2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1049001619f_0_2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049001619f_0_2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049001619f_0_2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1049001619f_0_2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1049001619f_0_2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1049001619f_0_2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1049001619f_0_2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10.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 Title Slide Web Development">
  <p:cSld name="CUSTOM_2_3_1_1_1_1_1_2_1_2_1_1_1_1_2_2_1_2_1_1_1_2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57" name="Google Shape;57;p14"/>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58" name="Google Shape;58;p14"/>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59" name="Google Shape;59;p14"/>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 Subsection Slide">
  <p:cSld name="CUSTOM_17_2_1_1_2_1">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4" name="Google Shape;64;p15"/>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 name="Google Shape;65;p1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6" name="Google Shape;66;p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9" name="Google Shape;69;p16"/>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0" name="Google Shape;70;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1" name="Google Shape;7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9. Share your answers">
  <p:cSld name="CUSTOM_17_2_1_2_3_2_2">
    <p:spTree>
      <p:nvGrpSpPr>
        <p:cNvPr id="1"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4" name="Google Shape;74;p1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5" name="Google Shape;75;p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76" name="Google Shape;76;p17"/>
          <p:cNvPicPr preferRelativeResize="0"/>
          <p:nvPr/>
        </p:nvPicPr>
        <p:blipFill rotWithShape="1">
          <a:blip r:embed="rId3">
            <a:alphaModFix/>
          </a:blip>
          <a:srcRect/>
          <a:stretch/>
        </p:blipFill>
        <p:spPr>
          <a:xfrm>
            <a:off x="1550775" y="1145238"/>
            <a:ext cx="5859574" cy="2853025"/>
          </a:xfrm>
          <a:prstGeom prst="rect">
            <a:avLst/>
          </a:prstGeom>
          <a:noFill/>
          <a:ln>
            <a:noFill/>
          </a:ln>
        </p:spPr>
      </p:pic>
      <p:sp>
        <p:nvSpPr>
          <p:cNvPr id="77" name="Google Shape;77;p17"/>
          <p:cNvSpPr txBox="1"/>
          <p:nvPr/>
        </p:nvSpPr>
        <p:spPr>
          <a:xfrm>
            <a:off x="1972861" y="2010327"/>
            <a:ext cx="1919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78" name="Google Shape;78;p17"/>
          <p:cNvSpPr txBox="1"/>
          <p:nvPr/>
        </p:nvSpPr>
        <p:spPr>
          <a:xfrm>
            <a:off x="3729425" y="2284000"/>
            <a:ext cx="1727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79" name="Google Shape;79;p17"/>
          <p:cNvSpPr txBox="1"/>
          <p:nvPr/>
        </p:nvSpPr>
        <p:spPr>
          <a:xfrm>
            <a:off x="5329975" y="2010325"/>
            <a:ext cx="1843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2" name="Google Shape;82;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83" name="Google Shape;83;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 name="Google Shape;84;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5" name="Google Shape;85;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 name="Google Shape;86;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7" name="Google Shape;87;p1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88"/>
        <p:cNvGrpSpPr/>
        <p:nvPr/>
      </p:nvGrpSpPr>
      <p:grpSpPr>
        <a:xfrm>
          <a:off x="0" y="0"/>
          <a:ext cx="0" cy="0"/>
          <a:chOff x="0" y="0"/>
          <a:chExt cx="0" cy="0"/>
        </a:xfrm>
      </p:grpSpPr>
      <p:pic>
        <p:nvPicPr>
          <p:cNvPr id="89" name="Google Shape;89;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0" name="Google Shape;90;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1" name="Google Shape;91;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92" name="Google Shape;92;p19"/>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93" name="Google Shape;93;p19"/>
          <p:cNvSpPr txBox="1"/>
          <p:nvPr/>
        </p:nvSpPr>
        <p:spPr>
          <a:xfrm>
            <a:off x="2930925" y="1997050"/>
            <a:ext cx="31644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
    <p:spTree>
      <p:nvGrpSpPr>
        <p:cNvPr id="1" name="Shape 94"/>
        <p:cNvGrpSpPr/>
        <p:nvPr/>
      </p:nvGrpSpPr>
      <p:grpSpPr>
        <a:xfrm>
          <a:off x="0" y="0"/>
          <a:ext cx="0" cy="0"/>
          <a:chOff x="0" y="0"/>
          <a:chExt cx="0" cy="0"/>
        </a:xfrm>
      </p:grpSpPr>
      <p:pic>
        <p:nvPicPr>
          <p:cNvPr id="95" name="Google Shape;95;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6" name="Google Shape;96;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98" name="Google Shape;98;p20"/>
          <p:cNvPicPr preferRelativeResize="0"/>
          <p:nvPr/>
        </p:nvPicPr>
        <p:blipFill rotWithShape="1">
          <a:blip r:embed="rId3">
            <a:alphaModFix/>
          </a:blip>
          <a:srcRect/>
          <a:stretch/>
        </p:blipFill>
        <p:spPr>
          <a:xfrm>
            <a:off x="1029700" y="1214988"/>
            <a:ext cx="1102575" cy="2775724"/>
          </a:xfrm>
          <a:prstGeom prst="rect">
            <a:avLst/>
          </a:prstGeom>
          <a:noFill/>
          <a:ln>
            <a:noFill/>
          </a:ln>
        </p:spPr>
      </p:pic>
      <p:sp>
        <p:nvSpPr>
          <p:cNvPr id="99" name="Google Shape;99;p20"/>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
    <p:spTree>
      <p:nvGrpSpPr>
        <p:cNvPr id="1" name="Shape 100"/>
        <p:cNvGrpSpPr/>
        <p:nvPr/>
      </p:nvGrpSpPr>
      <p:grpSpPr>
        <a:xfrm>
          <a:off x="0" y="0"/>
          <a:ext cx="0" cy="0"/>
          <a:chOff x="0" y="0"/>
          <a:chExt cx="0" cy="0"/>
        </a:xfrm>
      </p:grpSpPr>
      <p:pic>
        <p:nvPicPr>
          <p:cNvPr id="101" name="Google Shape;101;p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2" name="Google Shape;102;p2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3" name="Google Shape;103;p21"/>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04" name="Google Shape;104;p21"/>
          <p:cNvPicPr preferRelativeResize="0"/>
          <p:nvPr/>
        </p:nvPicPr>
        <p:blipFill rotWithShape="1">
          <a:blip r:embed="rId3">
            <a:alphaModFix/>
          </a:blip>
          <a:srcRect/>
          <a:stretch/>
        </p:blipFill>
        <p:spPr>
          <a:xfrm>
            <a:off x="893862" y="1449787"/>
            <a:ext cx="1061675" cy="2010774"/>
          </a:xfrm>
          <a:prstGeom prst="rect">
            <a:avLst/>
          </a:prstGeom>
          <a:noFill/>
          <a:ln>
            <a:noFill/>
          </a:ln>
        </p:spPr>
      </p:pic>
      <p:sp>
        <p:nvSpPr>
          <p:cNvPr id="105" name="Google Shape;105;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 name="Google Shape;108;p2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9" name="Google Shape;109;p22"/>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10" name="Google Shape;110;p22"/>
          <p:cNvPicPr preferRelativeResize="0"/>
          <p:nvPr/>
        </p:nvPicPr>
        <p:blipFill rotWithShape="1">
          <a:blip r:embed="rId3">
            <a:alphaModFix/>
          </a:blip>
          <a:srcRect/>
          <a:stretch/>
        </p:blipFill>
        <p:spPr>
          <a:xfrm>
            <a:off x="4103200" y="805275"/>
            <a:ext cx="937600" cy="1775799"/>
          </a:xfrm>
          <a:prstGeom prst="rect">
            <a:avLst/>
          </a:prstGeom>
          <a:noFill/>
          <a:ln>
            <a:noFill/>
          </a:ln>
        </p:spPr>
      </p:pic>
      <p:sp>
        <p:nvSpPr>
          <p:cNvPr id="111" name="Google Shape;111;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120"/>
        <p:cNvGrpSpPr/>
        <p:nvPr/>
      </p:nvGrpSpPr>
      <p:grpSpPr>
        <a:xfrm>
          <a:off x="0" y="0"/>
          <a:ext cx="0" cy="0"/>
          <a:chOff x="0" y="0"/>
          <a:chExt cx="0" cy="0"/>
        </a:xfrm>
      </p:grpSpPr>
      <p:pic>
        <p:nvPicPr>
          <p:cNvPr id="121" name="Google Shape;121;p2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3" name="Google Shape;123;p24"/>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24" name="Google Shape;124;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5" name="Google Shape;125;p24"/>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6" name="Google Shape;126;p24"/>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127" name="Google Shape;127;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9. Activity ">
  <p:cSld name="CUSTOM_2_3_1_1_1_1_1_2_1_2_1_1_1_1_3_2">
    <p:spTree>
      <p:nvGrpSpPr>
        <p:cNvPr id="1" name="Shape 128"/>
        <p:cNvGrpSpPr/>
        <p:nvPr/>
      </p:nvGrpSpPr>
      <p:grpSpPr>
        <a:xfrm>
          <a:off x="0" y="0"/>
          <a:ext cx="0" cy="0"/>
          <a:chOff x="0" y="0"/>
          <a:chExt cx="0" cy="0"/>
        </a:xfrm>
      </p:grpSpPr>
      <p:pic>
        <p:nvPicPr>
          <p:cNvPr id="129" name="Google Shape;129;p2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0" name="Google Shape;130;p25"/>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2" name="Google Shape;132;p25"/>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3" name="Google Shape;133;p25"/>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34" name="Google Shape;134;p25"/>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35" name="Google Shape;135;p25"/>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36" name="Google Shape;136;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37" name="Google Shape;137;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138"/>
        <p:cNvGrpSpPr/>
        <p:nvPr/>
      </p:nvGrpSpPr>
      <p:grpSpPr>
        <a:xfrm>
          <a:off x="0" y="0"/>
          <a:ext cx="0" cy="0"/>
          <a:chOff x="0" y="0"/>
          <a:chExt cx="0" cy="0"/>
        </a:xfrm>
      </p:grpSpPr>
      <p:pic>
        <p:nvPicPr>
          <p:cNvPr id="139" name="Google Shape;139;p2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40" name="Google Shape;140;p26"/>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2" name="Google Shape;142;p26"/>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3" name="Google Shape;143;p26"/>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44" name="Google Shape;144;p26"/>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5" name="Google Shape;145;p26"/>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6" name="Google Shape;146;p26"/>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7" name="Google Shape;147;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8" name="Google Shape;148;p26"/>
          <p:cNvPicPr preferRelativeResize="0"/>
          <p:nvPr/>
        </p:nvPicPr>
        <p:blipFill rotWithShape="1">
          <a:blip r:embed="rId4">
            <a:alphaModFix/>
          </a:blip>
          <a:srcRect t="278" b="278"/>
          <a:stretch/>
        </p:blipFill>
        <p:spPr>
          <a:xfrm>
            <a:off x="1050726" y="3734350"/>
            <a:ext cx="360374" cy="500160"/>
          </a:xfrm>
          <a:prstGeom prst="rect">
            <a:avLst/>
          </a:prstGeom>
          <a:noFill/>
          <a:ln>
            <a:noFill/>
          </a:ln>
        </p:spPr>
      </p:pic>
      <p:pic>
        <p:nvPicPr>
          <p:cNvPr id="149" name="Google Shape;149;p26"/>
          <p:cNvPicPr preferRelativeResize="0"/>
          <p:nvPr/>
        </p:nvPicPr>
        <p:blipFill rotWithShape="1">
          <a:blip r:embed="rId5">
            <a:alphaModFix/>
          </a:blip>
          <a:srcRect/>
          <a:stretch/>
        </p:blipFill>
        <p:spPr>
          <a:xfrm>
            <a:off x="1594717" y="3734350"/>
            <a:ext cx="360374" cy="500160"/>
          </a:xfrm>
          <a:prstGeom prst="rect">
            <a:avLst/>
          </a:prstGeom>
          <a:noFill/>
          <a:ln>
            <a:noFill/>
          </a:ln>
        </p:spPr>
      </p:pic>
      <p:pic>
        <p:nvPicPr>
          <p:cNvPr id="150" name="Google Shape;150;p26"/>
          <p:cNvPicPr preferRelativeResize="0"/>
          <p:nvPr/>
        </p:nvPicPr>
        <p:blipFill rotWithShape="1">
          <a:blip r:embed="rId6">
            <a:alphaModFix/>
          </a:blip>
          <a:srcRect/>
          <a:stretch/>
        </p:blipFill>
        <p:spPr>
          <a:xfrm>
            <a:off x="2175101" y="3734350"/>
            <a:ext cx="360374" cy="500160"/>
          </a:xfrm>
          <a:prstGeom prst="rect">
            <a:avLst/>
          </a:prstGeom>
          <a:noFill/>
          <a:ln>
            <a:noFill/>
          </a:ln>
        </p:spPr>
      </p:pic>
      <p:pic>
        <p:nvPicPr>
          <p:cNvPr id="151" name="Google Shape;151;p26"/>
          <p:cNvPicPr preferRelativeResize="0"/>
          <p:nvPr/>
        </p:nvPicPr>
        <p:blipFill rotWithShape="1">
          <a:blip r:embed="rId7">
            <a:alphaModFix/>
          </a:blip>
          <a:srcRect/>
          <a:stretch/>
        </p:blipFill>
        <p:spPr>
          <a:xfrm>
            <a:off x="3335732" y="3734350"/>
            <a:ext cx="360374" cy="500160"/>
          </a:xfrm>
          <a:prstGeom prst="rect">
            <a:avLst/>
          </a:prstGeom>
          <a:noFill/>
          <a:ln>
            <a:noFill/>
          </a:ln>
        </p:spPr>
      </p:pic>
      <p:sp>
        <p:nvSpPr>
          <p:cNvPr id="152" name="Google Shape;152;p26"/>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3" name="Google Shape;153;p26"/>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4" name="Google Shape;154;p26"/>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5" name="Google Shape;155;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6" name="Google Shape;156;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7" name="Google Shape;157;p26"/>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8" name="Google Shape;158;p26"/>
          <p:cNvGrpSpPr/>
          <p:nvPr/>
        </p:nvGrpSpPr>
        <p:grpSpPr>
          <a:xfrm>
            <a:off x="4519000" y="3821425"/>
            <a:ext cx="420900" cy="912575"/>
            <a:chOff x="4680988" y="3981725"/>
            <a:chExt cx="420900" cy="912575"/>
          </a:xfrm>
        </p:grpSpPr>
        <p:pic>
          <p:nvPicPr>
            <p:cNvPr id="159" name="Google Shape;159;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60" name="Google Shape;160;p26"/>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61" name="Google Shape;161;p26"/>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2" name="Google Shape;162;p26"/>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63" name="Google Shape;163;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64" name="Google Shape;164;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67" name="Google Shape;167;p27"/>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8" name="Google Shape;168;p27"/>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71" name="Google Shape;171;p27"/>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2" name="Google Shape;172;p27"/>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73" name="Google Shape;173;p27"/>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174" name="Google Shape;174;p27"/>
          <p:cNvGrpSpPr/>
          <p:nvPr/>
        </p:nvGrpSpPr>
        <p:grpSpPr>
          <a:xfrm>
            <a:off x="4732975" y="426900"/>
            <a:ext cx="3984300" cy="1538339"/>
            <a:chOff x="4623475" y="424050"/>
            <a:chExt cx="3984300" cy="1538339"/>
          </a:xfrm>
        </p:grpSpPr>
        <p:sp>
          <p:nvSpPr>
            <p:cNvPr id="175" name="Google Shape;175;p27"/>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6" name="Google Shape;176;p27"/>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8" name="Google Shape;178;p27"/>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179" name="Google Shape;179;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180" name="Google Shape;180;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81" name="Google Shape;181;p27"/>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182" name="Google Shape;182;p27"/>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3" name="Google Shape;183;p27"/>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185"/>
        <p:cNvGrpSpPr/>
        <p:nvPr/>
      </p:nvGrpSpPr>
      <p:grpSpPr>
        <a:xfrm>
          <a:off x="0" y="0"/>
          <a:ext cx="0" cy="0"/>
          <a:chOff x="0" y="0"/>
          <a:chExt cx="0" cy="0"/>
        </a:xfrm>
      </p:grpSpPr>
      <p:sp>
        <p:nvSpPr>
          <p:cNvPr id="186" name="Google Shape;186;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7" name="Google Shape;18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89" name="Google Shape;189;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90" name="Google Shape;190;p28"/>
          <p:cNvGraphicFramePr/>
          <p:nvPr/>
        </p:nvGraphicFramePr>
        <p:xfrm>
          <a:off x="358300" y="1181050"/>
          <a:ext cx="3000000" cy="3000000"/>
        </p:xfrm>
        <a:graphic>
          <a:graphicData uri="http://schemas.openxmlformats.org/drawingml/2006/table">
            <a:tbl>
              <a:tblPr>
                <a:noFill/>
                <a:tableStyleId>{B88D7138-8CF8-4356-AF7E-A1B8200F4B32}</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191" name="Google Shape;191;p28"/>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2" name="Google Shape;192;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193"/>
        <p:cNvGrpSpPr/>
        <p:nvPr/>
      </p:nvGrpSpPr>
      <p:grpSpPr>
        <a:xfrm>
          <a:off x="0" y="0"/>
          <a:ext cx="0" cy="0"/>
          <a:chOff x="0" y="0"/>
          <a:chExt cx="0" cy="0"/>
        </a:xfrm>
      </p:grpSpPr>
      <p:cxnSp>
        <p:nvCxnSpPr>
          <p:cNvPr id="194" name="Google Shape;19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5" name="Google Shape;195;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96" name="Google Shape;19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97" name="Google Shape;197;p29"/>
          <p:cNvGraphicFramePr/>
          <p:nvPr/>
        </p:nvGraphicFramePr>
        <p:xfrm>
          <a:off x="358300" y="876250"/>
          <a:ext cx="3000000" cy="3000000"/>
        </p:xfrm>
        <a:graphic>
          <a:graphicData uri="http://schemas.openxmlformats.org/drawingml/2006/table">
            <a:tbl>
              <a:tblPr>
                <a:noFill/>
                <a:tableStyleId>{B88D7138-8CF8-4356-AF7E-A1B8200F4B32}</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198" name="Google Shape;198;p29"/>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9" name="Google Shape;199;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200"/>
        <p:cNvGrpSpPr/>
        <p:nvPr/>
      </p:nvGrpSpPr>
      <p:grpSpPr>
        <a:xfrm>
          <a:off x="0" y="0"/>
          <a:ext cx="0" cy="0"/>
          <a:chOff x="0" y="0"/>
          <a:chExt cx="0" cy="0"/>
        </a:xfrm>
      </p:grpSpPr>
      <p:pic>
        <p:nvPicPr>
          <p:cNvPr id="201" name="Google Shape;201;p3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 name="Google Shape;202;p30"/>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04" name="Google Shape;204;p30"/>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5" name="Google Shape;205;p30"/>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06" name="Google Shape;206;p30"/>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207" name="Google Shape;207;p30"/>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208" name="Google Shape;208;p30"/>
          <p:cNvPicPr preferRelativeResize="0"/>
          <p:nvPr/>
        </p:nvPicPr>
        <p:blipFill rotWithShape="1">
          <a:blip r:embed="rId3">
            <a:alphaModFix/>
          </a:blip>
          <a:srcRect/>
          <a:stretch/>
        </p:blipFill>
        <p:spPr>
          <a:xfrm>
            <a:off x="567675" y="590300"/>
            <a:ext cx="2225975" cy="2488175"/>
          </a:xfrm>
          <a:prstGeom prst="rect">
            <a:avLst/>
          </a:prstGeom>
          <a:noFill/>
          <a:ln>
            <a:noFill/>
          </a:ln>
        </p:spPr>
      </p:pic>
      <p:sp>
        <p:nvSpPr>
          <p:cNvPr id="209" name="Google Shape;209;p30"/>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210" name="Google Shape;210;p30"/>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211" name="Google Shape;211;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212"/>
        <p:cNvGrpSpPr/>
        <p:nvPr/>
      </p:nvGrpSpPr>
      <p:grpSpPr>
        <a:xfrm>
          <a:off x="0" y="0"/>
          <a:ext cx="0" cy="0"/>
          <a:chOff x="0" y="0"/>
          <a:chExt cx="0" cy="0"/>
        </a:xfrm>
      </p:grpSpPr>
      <p:sp>
        <p:nvSpPr>
          <p:cNvPr id="213" name="Google Shape;213;p31"/>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4" name="Google Shape;214;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31"/>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8" name="Google Shape;218;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9" name="Google Shape;219;p31"/>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20" name="Google Shape;220;p31"/>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1" name="Google Shape;221;p31"/>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2" name="Google Shape;222;p31"/>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3" name="Google Shape;223;p31"/>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4" name="Google Shape;224;p31"/>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6" name="Google Shape;226;p31"/>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7" name="Google Shape;227;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8" name="Google Shape;228;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9" name="Google Shape;229;p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86. Numbered 1–2 (Blue)">
  <p:cSld name="CUSTOM_2_7_2_2_1_1_1">
    <p:spTree>
      <p:nvGrpSpPr>
        <p:cNvPr id="1" name="Shape 230"/>
        <p:cNvGrpSpPr/>
        <p:nvPr/>
      </p:nvGrpSpPr>
      <p:grpSpPr>
        <a:xfrm>
          <a:off x="0" y="0"/>
          <a:ext cx="0" cy="0"/>
          <a:chOff x="0" y="0"/>
          <a:chExt cx="0" cy="0"/>
        </a:xfrm>
      </p:grpSpPr>
      <p:cxnSp>
        <p:nvCxnSpPr>
          <p:cNvPr id="231" name="Google Shape;23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2" name="Google Shape;232;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33" name="Google Shape;23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34" name="Google Shape;234;p3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35" name="Google Shape;235;p32"/>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36" name="Google Shape;236;p32"/>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 name="Google Shape;237;p32"/>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8" name="Google Shape;238;p32"/>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0" name="Google Shape;240;p32"/>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endParaRPr sz="1800">
              <a:latin typeface="Roboto"/>
              <a:ea typeface="Roboto"/>
              <a:cs typeface="Roboto"/>
              <a:sym typeface="Roboto"/>
            </a:endParaRPr>
          </a:p>
        </p:txBody>
      </p:sp>
      <p:sp>
        <p:nvSpPr>
          <p:cNvPr id="242" name="Google Shape;242;p32"/>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4" name="Google Shape;244;p32"/>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5" name="Google Shape;245;p32"/>
          <p:cNvSpPr txBox="1">
            <a:spLocks noGrp="1"/>
          </p:cNvSpPr>
          <p:nvPr>
            <p:ph type="subTitle" idx="3"/>
          </p:nvPr>
        </p:nvSpPr>
        <p:spPr>
          <a:xfrm>
            <a:off x="1080250" y="1436250"/>
            <a:ext cx="3143100" cy="476100"/>
          </a:xfrm>
          <a:prstGeom prst="rect">
            <a:avLst/>
          </a:prstGeom>
          <a:noFill/>
          <a:ln>
            <a:noFill/>
          </a:ln>
        </p:spPr>
        <p:txBody>
          <a:bodyPr spcFirstLastPara="1" wrap="square" lIns="137150" tIns="91425" rIns="91425" bIns="91425" anchor="ctr"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6" name="Google Shape;246;p32"/>
          <p:cNvSpPr txBox="1">
            <a:spLocks noGrp="1"/>
          </p:cNvSpPr>
          <p:nvPr>
            <p:ph type="subTitle" idx="4"/>
          </p:nvPr>
        </p:nvSpPr>
        <p:spPr>
          <a:xfrm>
            <a:off x="5573150" y="1436250"/>
            <a:ext cx="3143100" cy="476100"/>
          </a:xfrm>
          <a:prstGeom prst="rect">
            <a:avLst/>
          </a:prstGeom>
          <a:noFill/>
          <a:ln>
            <a:noFill/>
          </a:ln>
        </p:spPr>
        <p:txBody>
          <a:bodyPr spcFirstLastPara="1" wrap="square" lIns="137150" tIns="91425" rIns="91425" bIns="91425" anchor="ctr"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7" name="Google Shape;247;p32"/>
          <p:cNvSpPr txBox="1">
            <a:spLocks noGrp="1"/>
          </p:cNvSpPr>
          <p:nvPr>
            <p:ph type="subTitle" idx="5"/>
          </p:nvPr>
        </p:nvSpPr>
        <p:spPr>
          <a:xfrm>
            <a:off x="-12275" y="2307825"/>
            <a:ext cx="4627800" cy="2537700"/>
          </a:xfrm>
          <a:prstGeom prst="rect">
            <a:avLst/>
          </a:prstGeom>
          <a:noFill/>
          <a:ln>
            <a:noFill/>
          </a:ln>
        </p:spPr>
        <p:txBody>
          <a:bodyPr spcFirstLastPara="1" wrap="square" lIns="457200" tIns="0" rIns="274300" bIns="0" anchor="t" anchorCtr="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8" name="Google Shape;248;p32"/>
          <p:cNvSpPr txBox="1">
            <a:spLocks noGrp="1"/>
          </p:cNvSpPr>
          <p:nvPr>
            <p:ph type="subTitle" idx="6"/>
          </p:nvPr>
        </p:nvSpPr>
        <p:spPr>
          <a:xfrm>
            <a:off x="4598625" y="2307825"/>
            <a:ext cx="4627800" cy="2537700"/>
          </a:xfrm>
          <a:prstGeom prst="rect">
            <a:avLst/>
          </a:prstGeom>
          <a:noFill/>
          <a:ln>
            <a:noFill/>
          </a:ln>
        </p:spPr>
        <p:txBody>
          <a:bodyPr spcFirstLastPara="1" wrap="square" lIns="365750" tIns="0" rIns="274300" bIns="0" anchor="t" anchorCtr="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249"/>
        <p:cNvGrpSpPr/>
        <p:nvPr/>
      </p:nvGrpSpPr>
      <p:grpSpPr>
        <a:xfrm>
          <a:off x="0" y="0"/>
          <a:ext cx="0" cy="0"/>
          <a:chOff x="0" y="0"/>
          <a:chExt cx="0" cy="0"/>
        </a:xfrm>
      </p:grpSpPr>
      <p:pic>
        <p:nvPicPr>
          <p:cNvPr id="250" name="Google Shape;250;p3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51" name="Google Shape;251;p33"/>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53" name="Google Shape;253;p33"/>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54" name="Google Shape;254;p33"/>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55" name="Google Shape;255;p33"/>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56" name="Google Shape;256;p33"/>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57" name="Google Shape;257;p33"/>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58" name="Google Shape;258;p3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259"/>
        <p:cNvGrpSpPr/>
        <p:nvPr/>
      </p:nvGrpSpPr>
      <p:grpSpPr>
        <a:xfrm>
          <a:off x="0" y="0"/>
          <a:ext cx="0" cy="0"/>
          <a:chOff x="0" y="0"/>
          <a:chExt cx="0" cy="0"/>
        </a:xfrm>
      </p:grpSpPr>
      <p:pic>
        <p:nvPicPr>
          <p:cNvPr id="260" name="Google Shape;260;p3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61" name="Google Shape;261;p3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pic>
        <p:nvPicPr>
          <p:cNvPr id="262" name="Google Shape;262;p34"/>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63" name="Google Shape;263;p34"/>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64" name="Google Shape;264;p3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265"/>
        <p:cNvGrpSpPr/>
        <p:nvPr/>
      </p:nvGrpSpPr>
      <p:grpSpPr>
        <a:xfrm>
          <a:off x="0" y="0"/>
          <a:ext cx="0" cy="0"/>
          <a:chOff x="0" y="0"/>
          <a:chExt cx="0" cy="0"/>
        </a:xfrm>
      </p:grpSpPr>
      <p:pic>
        <p:nvPicPr>
          <p:cNvPr id="266" name="Google Shape;266;p3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67" name="Google Shape;267;p35"/>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68" name="Google Shape;268;p35"/>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 name="Google Shape;269;p35"/>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70" name="Google Shape;270;p35"/>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271" name="Google Shape;271;p35"/>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72" name="Google Shape;272;p35"/>
          <p:cNvPicPr preferRelativeResize="0"/>
          <p:nvPr/>
        </p:nvPicPr>
        <p:blipFill rotWithShape="1">
          <a:blip r:embed="rId4">
            <a:alphaModFix/>
          </a:blip>
          <a:srcRect/>
          <a:stretch/>
        </p:blipFill>
        <p:spPr>
          <a:xfrm>
            <a:off x="5992825" y="945150"/>
            <a:ext cx="913675" cy="1402950"/>
          </a:xfrm>
          <a:prstGeom prst="rect">
            <a:avLst/>
          </a:prstGeom>
          <a:noFill/>
          <a:ln>
            <a:noFill/>
          </a:ln>
        </p:spPr>
      </p:pic>
      <p:cxnSp>
        <p:nvCxnSpPr>
          <p:cNvPr id="273" name="Google Shape;273;p35"/>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74" name="Google Shape;274;p3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75"/>
        <p:cNvGrpSpPr/>
        <p:nvPr/>
      </p:nvGrpSpPr>
      <p:grpSpPr>
        <a:xfrm>
          <a:off x="0" y="0"/>
          <a:ext cx="0" cy="0"/>
          <a:chOff x="0" y="0"/>
          <a:chExt cx="0" cy="0"/>
        </a:xfrm>
      </p:grpSpPr>
      <p:pic>
        <p:nvPicPr>
          <p:cNvPr id="276" name="Google Shape;276;p3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77" name="Google Shape;277;p3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78" name="Google Shape;278;p36"/>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279" name="Google Shape;279;p36"/>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80" name="Google Shape;280;p36"/>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81" name="Google Shape;281;p3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82" name="Google Shape;282;p36"/>
          <p:cNvSpPr/>
          <p:nvPr/>
        </p:nvSpPr>
        <p:spPr>
          <a:xfrm>
            <a:off x="3699750" y="662100"/>
            <a:ext cx="1744500" cy="174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3" name="Google Shape;283;p36"/>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284"/>
        <p:cNvGrpSpPr/>
        <p:nvPr/>
      </p:nvGrpSpPr>
      <p:grpSpPr>
        <a:xfrm>
          <a:off x="0" y="0"/>
          <a:ext cx="0" cy="0"/>
          <a:chOff x="0" y="0"/>
          <a:chExt cx="0" cy="0"/>
        </a:xfrm>
      </p:grpSpPr>
      <p:pic>
        <p:nvPicPr>
          <p:cNvPr id="285" name="Google Shape;285;p37"/>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86" name="Google Shape;28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 name="Google Shape;28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8" name="Google Shape;28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9" name="Google Shape;289;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90" name="Google Shape;290;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1" name="Google Shape;291;p37"/>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2" name="Google Shape;292;p37"/>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3" name="Google Shape;293;p37"/>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4" name="Google Shape;294;p37"/>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1. Numbered 1–4">
  <p:cSld name="CUSTOM_2_7_1">
    <p:spTree>
      <p:nvGrpSpPr>
        <p:cNvPr id="1" name="Shape 295"/>
        <p:cNvGrpSpPr/>
        <p:nvPr/>
      </p:nvGrpSpPr>
      <p:grpSpPr>
        <a:xfrm>
          <a:off x="0" y="0"/>
          <a:ext cx="0" cy="0"/>
          <a:chOff x="0" y="0"/>
          <a:chExt cx="0" cy="0"/>
        </a:xfrm>
      </p:grpSpPr>
      <p:sp>
        <p:nvSpPr>
          <p:cNvPr id="296" name="Google Shape;296;p3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299" name="Google Shape;29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0" name="Google Shape;300;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01" name="Google Shape;30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02" name="Google Shape;302;p38"/>
          <p:cNvGrpSpPr/>
          <p:nvPr/>
        </p:nvGrpSpPr>
        <p:grpSpPr>
          <a:xfrm>
            <a:off x="457200" y="1378813"/>
            <a:ext cx="776889" cy="621300"/>
            <a:chOff x="457200" y="1378813"/>
            <a:chExt cx="776889" cy="621300"/>
          </a:xfrm>
        </p:grpSpPr>
        <p:sp>
          <p:nvSpPr>
            <p:cNvPr id="303" name="Google Shape;303;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4" name="Google Shape;304;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05" name="Google Shape;305;p38"/>
          <p:cNvGrpSpPr/>
          <p:nvPr/>
        </p:nvGrpSpPr>
        <p:grpSpPr>
          <a:xfrm>
            <a:off x="457200" y="2228725"/>
            <a:ext cx="776889" cy="621300"/>
            <a:chOff x="457200" y="1378813"/>
            <a:chExt cx="776889" cy="621300"/>
          </a:xfrm>
        </p:grpSpPr>
        <p:sp>
          <p:nvSpPr>
            <p:cNvPr id="306" name="Google Shape;306;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7" name="Google Shape;307;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08" name="Google Shape;308;p38"/>
          <p:cNvGrpSpPr/>
          <p:nvPr/>
        </p:nvGrpSpPr>
        <p:grpSpPr>
          <a:xfrm>
            <a:off x="457200" y="3073850"/>
            <a:ext cx="776889" cy="621300"/>
            <a:chOff x="457200" y="1378813"/>
            <a:chExt cx="776889" cy="621300"/>
          </a:xfrm>
        </p:grpSpPr>
        <p:sp>
          <p:nvSpPr>
            <p:cNvPr id="309" name="Google Shape;309;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0" name="Google Shape;310;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11" name="Google Shape;311;p38"/>
          <p:cNvGrpSpPr/>
          <p:nvPr/>
        </p:nvGrpSpPr>
        <p:grpSpPr>
          <a:xfrm>
            <a:off x="457200" y="3923750"/>
            <a:ext cx="776889" cy="621300"/>
            <a:chOff x="457200" y="1378813"/>
            <a:chExt cx="776889" cy="621300"/>
          </a:xfrm>
        </p:grpSpPr>
        <p:sp>
          <p:nvSpPr>
            <p:cNvPr id="312" name="Google Shape;312;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3" name="Google Shape;313;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14" name="Google Shape;314;p38"/>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15" name="Google Shape;315;p3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19" name="Google Shape;319;p38"/>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20" name="Google Shape;320;p38"/>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21" name="Google Shape;321;p38"/>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82. Numbered 1–3">
  <p:cSld name="CUSTOM_2_7_1_5_2">
    <p:spTree>
      <p:nvGrpSpPr>
        <p:cNvPr id="1" name="Shape 322"/>
        <p:cNvGrpSpPr/>
        <p:nvPr/>
      </p:nvGrpSpPr>
      <p:grpSpPr>
        <a:xfrm>
          <a:off x="0" y="0"/>
          <a:ext cx="0" cy="0"/>
          <a:chOff x="0" y="0"/>
          <a:chExt cx="0" cy="0"/>
        </a:xfrm>
      </p:grpSpPr>
      <p:sp>
        <p:nvSpPr>
          <p:cNvPr id="323" name="Google Shape;323;p3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 name="Google Shape;325;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326" name="Google Shape;326;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27" name="Google Shape;327;p3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28" name="Google Shape;32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29" name="Google Shape;329;p39"/>
          <p:cNvGrpSpPr/>
          <p:nvPr/>
        </p:nvGrpSpPr>
        <p:grpSpPr>
          <a:xfrm>
            <a:off x="457200" y="1378813"/>
            <a:ext cx="776889" cy="621300"/>
            <a:chOff x="457200" y="1378813"/>
            <a:chExt cx="776889" cy="621300"/>
          </a:xfrm>
        </p:grpSpPr>
        <p:sp>
          <p:nvSpPr>
            <p:cNvPr id="330" name="Google Shape;330;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1" name="Google Shape;331;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32" name="Google Shape;332;p39"/>
          <p:cNvGrpSpPr/>
          <p:nvPr/>
        </p:nvGrpSpPr>
        <p:grpSpPr>
          <a:xfrm>
            <a:off x="457200" y="2228725"/>
            <a:ext cx="776889" cy="621300"/>
            <a:chOff x="457200" y="1378813"/>
            <a:chExt cx="776889" cy="621300"/>
          </a:xfrm>
        </p:grpSpPr>
        <p:sp>
          <p:nvSpPr>
            <p:cNvPr id="333" name="Google Shape;333;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 name="Google Shape;334;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35" name="Google Shape;335;p39"/>
          <p:cNvGrpSpPr/>
          <p:nvPr/>
        </p:nvGrpSpPr>
        <p:grpSpPr>
          <a:xfrm>
            <a:off x="457200" y="3073850"/>
            <a:ext cx="776889" cy="621300"/>
            <a:chOff x="457200" y="1378813"/>
            <a:chExt cx="776889" cy="621300"/>
          </a:xfrm>
        </p:grpSpPr>
        <p:sp>
          <p:nvSpPr>
            <p:cNvPr id="336" name="Google Shape;336;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7" name="Google Shape;337;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38" name="Google Shape;338;p39"/>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9" name="Google Shape;339;p3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9"/>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42" name="Google Shape;342;p39"/>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43" name="Google Shape;343;p39"/>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344"/>
        <p:cNvGrpSpPr/>
        <p:nvPr/>
      </p:nvGrpSpPr>
      <p:grpSpPr>
        <a:xfrm>
          <a:off x="0" y="0"/>
          <a:ext cx="0" cy="0"/>
          <a:chOff x="0" y="0"/>
          <a:chExt cx="0" cy="0"/>
        </a:xfrm>
      </p:grpSpPr>
      <p:sp>
        <p:nvSpPr>
          <p:cNvPr id="345" name="Google Shape;345;p4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7" name="Google Shape;347;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8" name="Google Shape;348;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9" name="Google Shape;349;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50" name="Google Shape;350;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51" name="Google Shape;351;p40"/>
          <p:cNvGrpSpPr/>
          <p:nvPr/>
        </p:nvGrpSpPr>
        <p:grpSpPr>
          <a:xfrm>
            <a:off x="457200" y="1300225"/>
            <a:ext cx="776889" cy="621300"/>
            <a:chOff x="457200" y="1378813"/>
            <a:chExt cx="776889" cy="621300"/>
          </a:xfrm>
        </p:grpSpPr>
        <p:sp>
          <p:nvSpPr>
            <p:cNvPr id="352" name="Google Shape;352;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53" name="Google Shape;353;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40"/>
          <p:cNvGrpSpPr/>
          <p:nvPr/>
        </p:nvGrpSpPr>
        <p:grpSpPr>
          <a:xfrm>
            <a:off x="457200" y="2000125"/>
            <a:ext cx="776889" cy="621300"/>
            <a:chOff x="457200" y="1378813"/>
            <a:chExt cx="776889" cy="621300"/>
          </a:xfrm>
        </p:grpSpPr>
        <p:sp>
          <p:nvSpPr>
            <p:cNvPr id="355" name="Google Shape;355;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6" name="Google Shape;356;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0"/>
          <p:cNvGrpSpPr/>
          <p:nvPr/>
        </p:nvGrpSpPr>
        <p:grpSpPr>
          <a:xfrm>
            <a:off x="457200" y="2692850"/>
            <a:ext cx="776889" cy="621300"/>
            <a:chOff x="457200" y="1378813"/>
            <a:chExt cx="776889" cy="621300"/>
          </a:xfrm>
        </p:grpSpPr>
        <p:sp>
          <p:nvSpPr>
            <p:cNvPr id="358" name="Google Shape;358;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9" name="Google Shape;359;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40"/>
          <p:cNvGrpSpPr/>
          <p:nvPr/>
        </p:nvGrpSpPr>
        <p:grpSpPr>
          <a:xfrm>
            <a:off x="457200" y="3390350"/>
            <a:ext cx="776889" cy="621300"/>
            <a:chOff x="457200" y="1378813"/>
            <a:chExt cx="776889" cy="621300"/>
          </a:xfrm>
        </p:grpSpPr>
        <p:sp>
          <p:nvSpPr>
            <p:cNvPr id="361" name="Google Shape;361;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62" name="Google Shape;362;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40"/>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 name="Google Shape;364;p4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 name="Google Shape;368;p40"/>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9" name="Google Shape;369;p40"/>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70" name="Google Shape;370;p40"/>
          <p:cNvGrpSpPr/>
          <p:nvPr/>
        </p:nvGrpSpPr>
        <p:grpSpPr>
          <a:xfrm>
            <a:off x="469500" y="4083075"/>
            <a:ext cx="776889" cy="621300"/>
            <a:chOff x="457200" y="1378813"/>
            <a:chExt cx="776889" cy="621300"/>
          </a:xfrm>
        </p:grpSpPr>
        <p:sp>
          <p:nvSpPr>
            <p:cNvPr id="371" name="Google Shape;371;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72" name="Google Shape;372;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4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0"/>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40"/>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376"/>
        <p:cNvGrpSpPr/>
        <p:nvPr/>
      </p:nvGrpSpPr>
      <p:grpSpPr>
        <a:xfrm>
          <a:off x="0" y="0"/>
          <a:ext cx="0" cy="0"/>
          <a:chOff x="0" y="0"/>
          <a:chExt cx="0" cy="0"/>
        </a:xfrm>
      </p:grpSpPr>
      <p:sp>
        <p:nvSpPr>
          <p:cNvPr id="377" name="Google Shape;377;p4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9" name="Google Shape;3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0" name="Google Shape;3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1" name="Google Shape;381;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82" name="Google Shape;3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83" name="Google Shape;383;p41"/>
          <p:cNvGrpSpPr/>
          <p:nvPr/>
        </p:nvGrpSpPr>
        <p:grpSpPr>
          <a:xfrm>
            <a:off x="457200" y="1237825"/>
            <a:ext cx="776900" cy="486300"/>
            <a:chOff x="457200" y="1466425"/>
            <a:chExt cx="776900" cy="486300"/>
          </a:xfrm>
        </p:grpSpPr>
        <p:sp>
          <p:nvSpPr>
            <p:cNvPr id="384" name="Google Shape;384;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5" name="Google Shape;385;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41"/>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4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41"/>
          <p:cNvGrpSpPr/>
          <p:nvPr/>
        </p:nvGrpSpPr>
        <p:grpSpPr>
          <a:xfrm>
            <a:off x="457200" y="1828900"/>
            <a:ext cx="776900" cy="486300"/>
            <a:chOff x="457200" y="1466425"/>
            <a:chExt cx="776900" cy="486300"/>
          </a:xfrm>
        </p:grpSpPr>
        <p:sp>
          <p:nvSpPr>
            <p:cNvPr id="389" name="Google Shape;389;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90" name="Google Shape;390;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4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41"/>
          <p:cNvGrpSpPr/>
          <p:nvPr/>
        </p:nvGrpSpPr>
        <p:grpSpPr>
          <a:xfrm>
            <a:off x="457200" y="2419975"/>
            <a:ext cx="776900" cy="486300"/>
            <a:chOff x="457200" y="1466425"/>
            <a:chExt cx="776900" cy="486300"/>
          </a:xfrm>
        </p:grpSpPr>
        <p:sp>
          <p:nvSpPr>
            <p:cNvPr id="393" name="Google Shape;393;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94" name="Google Shape;394;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4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41"/>
          <p:cNvGrpSpPr/>
          <p:nvPr/>
        </p:nvGrpSpPr>
        <p:grpSpPr>
          <a:xfrm>
            <a:off x="457200" y="3011050"/>
            <a:ext cx="776900" cy="486300"/>
            <a:chOff x="457200" y="1466425"/>
            <a:chExt cx="776900" cy="486300"/>
          </a:xfrm>
        </p:grpSpPr>
        <p:sp>
          <p:nvSpPr>
            <p:cNvPr id="397" name="Google Shape;397;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8" name="Google Shape;398;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4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41"/>
          <p:cNvGrpSpPr/>
          <p:nvPr/>
        </p:nvGrpSpPr>
        <p:grpSpPr>
          <a:xfrm>
            <a:off x="457200" y="3602137"/>
            <a:ext cx="776900" cy="486300"/>
            <a:chOff x="457200" y="1466425"/>
            <a:chExt cx="776900" cy="486300"/>
          </a:xfrm>
        </p:grpSpPr>
        <p:sp>
          <p:nvSpPr>
            <p:cNvPr id="401" name="Google Shape;401;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02" name="Google Shape;402;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4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41"/>
          <p:cNvGrpSpPr/>
          <p:nvPr/>
        </p:nvGrpSpPr>
        <p:grpSpPr>
          <a:xfrm>
            <a:off x="457200" y="4193262"/>
            <a:ext cx="776900" cy="486300"/>
            <a:chOff x="457200" y="1466425"/>
            <a:chExt cx="776900" cy="486300"/>
          </a:xfrm>
        </p:grpSpPr>
        <p:sp>
          <p:nvSpPr>
            <p:cNvPr id="405" name="Google Shape;405;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6" name="Google Shape;406;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41"/>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 name="Google Shape;408;p41"/>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9" name="Google Shape;409;p41"/>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0" name="Google Shape;410;p41"/>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41"/>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41"/>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4. Numbered 1–7">
  <p:cSld name="CUSTOM_2_7_1_3_1_1_1">
    <p:spTree>
      <p:nvGrpSpPr>
        <p:cNvPr id="1" name="Shape 413"/>
        <p:cNvGrpSpPr/>
        <p:nvPr/>
      </p:nvGrpSpPr>
      <p:grpSpPr>
        <a:xfrm>
          <a:off x="0" y="0"/>
          <a:ext cx="0" cy="0"/>
          <a:chOff x="0" y="0"/>
          <a:chExt cx="0" cy="0"/>
        </a:xfrm>
      </p:grpSpPr>
      <p:sp>
        <p:nvSpPr>
          <p:cNvPr id="414" name="Google Shape;414;p4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17" name="Google Shape;41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18" name="Google Shape;418;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19" name="Google Shape;419;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420" name="Google Shape;420;p42"/>
          <p:cNvGrpSpPr/>
          <p:nvPr/>
        </p:nvGrpSpPr>
        <p:grpSpPr>
          <a:xfrm>
            <a:off x="457222" y="1149803"/>
            <a:ext cx="713194" cy="446423"/>
            <a:chOff x="457200" y="1466425"/>
            <a:chExt cx="776900" cy="486300"/>
          </a:xfrm>
        </p:grpSpPr>
        <p:sp>
          <p:nvSpPr>
            <p:cNvPr id="421" name="Google Shape;42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22" name="Google Shape;42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42"/>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4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2"/>
          <p:cNvGrpSpPr/>
          <p:nvPr/>
        </p:nvGrpSpPr>
        <p:grpSpPr>
          <a:xfrm>
            <a:off x="457222" y="1672428"/>
            <a:ext cx="713194" cy="446423"/>
            <a:chOff x="457200" y="1466425"/>
            <a:chExt cx="776900" cy="486300"/>
          </a:xfrm>
        </p:grpSpPr>
        <p:sp>
          <p:nvSpPr>
            <p:cNvPr id="426" name="Google Shape;42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7" name="Google Shape;42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42"/>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9" name="Google Shape;429;p4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42"/>
          <p:cNvGrpSpPr/>
          <p:nvPr/>
        </p:nvGrpSpPr>
        <p:grpSpPr>
          <a:xfrm>
            <a:off x="457197" y="2195578"/>
            <a:ext cx="713194" cy="446423"/>
            <a:chOff x="457200" y="1466425"/>
            <a:chExt cx="776900" cy="486300"/>
          </a:xfrm>
        </p:grpSpPr>
        <p:sp>
          <p:nvSpPr>
            <p:cNvPr id="431" name="Google Shape;43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32" name="Google Shape;43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42"/>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4" name="Google Shape;434;p4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 name="Google Shape;435;p42"/>
          <p:cNvGrpSpPr/>
          <p:nvPr/>
        </p:nvGrpSpPr>
        <p:grpSpPr>
          <a:xfrm>
            <a:off x="457197" y="2718203"/>
            <a:ext cx="713194" cy="446423"/>
            <a:chOff x="457200" y="1466425"/>
            <a:chExt cx="776900" cy="486300"/>
          </a:xfrm>
        </p:grpSpPr>
        <p:sp>
          <p:nvSpPr>
            <p:cNvPr id="436" name="Google Shape;43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7" name="Google Shape;43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42"/>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9" name="Google Shape;439;p4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42"/>
          <p:cNvGrpSpPr/>
          <p:nvPr/>
        </p:nvGrpSpPr>
        <p:grpSpPr>
          <a:xfrm>
            <a:off x="457222" y="3240828"/>
            <a:ext cx="713194" cy="446423"/>
            <a:chOff x="457200" y="1466425"/>
            <a:chExt cx="776900" cy="486300"/>
          </a:xfrm>
        </p:grpSpPr>
        <p:sp>
          <p:nvSpPr>
            <p:cNvPr id="441" name="Google Shape;44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42" name="Google Shape;44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42"/>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 name="Google Shape;444;p4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42"/>
          <p:cNvGrpSpPr/>
          <p:nvPr/>
        </p:nvGrpSpPr>
        <p:grpSpPr>
          <a:xfrm>
            <a:off x="457222" y="3763453"/>
            <a:ext cx="713194" cy="446423"/>
            <a:chOff x="457200" y="1466425"/>
            <a:chExt cx="776900" cy="486300"/>
          </a:xfrm>
        </p:grpSpPr>
        <p:sp>
          <p:nvSpPr>
            <p:cNvPr id="446" name="Google Shape;44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7" name="Google Shape;44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42"/>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4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42"/>
          <p:cNvGrpSpPr/>
          <p:nvPr/>
        </p:nvGrpSpPr>
        <p:grpSpPr>
          <a:xfrm>
            <a:off x="457222" y="4311603"/>
            <a:ext cx="713194" cy="446423"/>
            <a:chOff x="457200" y="1466425"/>
            <a:chExt cx="776900" cy="486300"/>
          </a:xfrm>
        </p:grpSpPr>
        <p:sp>
          <p:nvSpPr>
            <p:cNvPr id="451" name="Google Shape;45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52" name="Google Shape;45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42"/>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4" name="Google Shape;454;p42"/>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5. Numbered 1–3">
  <p:cSld name="CUSTOM_2_7_1_5_2_1">
    <p:spTree>
      <p:nvGrpSpPr>
        <p:cNvPr id="1" name="Shape 455"/>
        <p:cNvGrpSpPr/>
        <p:nvPr/>
      </p:nvGrpSpPr>
      <p:grpSpPr>
        <a:xfrm>
          <a:off x="0" y="0"/>
          <a:ext cx="0" cy="0"/>
          <a:chOff x="0" y="0"/>
          <a:chExt cx="0" cy="0"/>
        </a:xfrm>
      </p:grpSpPr>
      <p:sp>
        <p:nvSpPr>
          <p:cNvPr id="456" name="Google Shape;456;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8" name="Google Shape;458;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9" name="Google Shape;459;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60" name="Google Shape;460;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1" name="Google Shape;461;p43"/>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3"/>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63" name="Google Shape;463;p43"/>
          <p:cNvGrpSpPr/>
          <p:nvPr/>
        </p:nvGrpSpPr>
        <p:grpSpPr>
          <a:xfrm>
            <a:off x="457181" y="1345103"/>
            <a:ext cx="533372" cy="533480"/>
            <a:chOff x="457200" y="1378813"/>
            <a:chExt cx="695400" cy="695450"/>
          </a:xfrm>
        </p:grpSpPr>
        <p:sp>
          <p:nvSpPr>
            <p:cNvPr id="464" name="Google Shape;464;p43"/>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5" name="Google Shape;465;p43"/>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43"/>
          <p:cNvGrpSpPr/>
          <p:nvPr/>
        </p:nvGrpSpPr>
        <p:grpSpPr>
          <a:xfrm>
            <a:off x="3228956" y="1345103"/>
            <a:ext cx="533372" cy="533480"/>
            <a:chOff x="457200" y="1378813"/>
            <a:chExt cx="695400" cy="695450"/>
          </a:xfrm>
        </p:grpSpPr>
        <p:sp>
          <p:nvSpPr>
            <p:cNvPr id="467" name="Google Shape;467;p43"/>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8" name="Google Shape;468;p43"/>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69" name="Google Shape;469;p43"/>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71" name="Google Shape;471;p43"/>
          <p:cNvGrpSpPr/>
          <p:nvPr/>
        </p:nvGrpSpPr>
        <p:grpSpPr>
          <a:xfrm>
            <a:off x="6134081" y="1345853"/>
            <a:ext cx="533372" cy="533480"/>
            <a:chOff x="457200" y="1378813"/>
            <a:chExt cx="695400" cy="695450"/>
          </a:xfrm>
        </p:grpSpPr>
        <p:sp>
          <p:nvSpPr>
            <p:cNvPr id="472" name="Google Shape;472;p43"/>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73" name="Google Shape;473;p43"/>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74" name="Google Shape;474;p43"/>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3"/>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76" name="Google Shape;476;p43"/>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85. Labelled (3 columns)">
  <p:cSld name="CUSTOM_2_7_1_5_2_2">
    <p:spTree>
      <p:nvGrpSpPr>
        <p:cNvPr id="1" name="Shape 477"/>
        <p:cNvGrpSpPr/>
        <p:nvPr/>
      </p:nvGrpSpPr>
      <p:grpSpPr>
        <a:xfrm>
          <a:off x="0" y="0"/>
          <a:ext cx="0" cy="0"/>
          <a:chOff x="0" y="0"/>
          <a:chExt cx="0" cy="0"/>
        </a:xfrm>
      </p:grpSpPr>
      <p:sp>
        <p:nvSpPr>
          <p:cNvPr id="478" name="Google Shape;47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 name="Google Shape;47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0" name="Google Shape;48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1" name="Google Shape;481;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3" name="Google Shape;483;p44"/>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85" name="Google Shape;485;p44"/>
          <p:cNvSpPr/>
          <p:nvPr/>
        </p:nvSpPr>
        <p:spPr>
          <a:xfrm>
            <a:off x="457155" y="1345100"/>
            <a:ext cx="2185500" cy="4767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latin typeface="Roboto Light"/>
              <a:ea typeface="Roboto Light"/>
              <a:cs typeface="Roboto Light"/>
              <a:sym typeface="Roboto Light"/>
            </a:endParaRPr>
          </a:p>
        </p:txBody>
      </p:sp>
      <p:sp>
        <p:nvSpPr>
          <p:cNvPr id="486" name="Google Shape;486;p44"/>
          <p:cNvSpPr/>
          <p:nvPr/>
        </p:nvSpPr>
        <p:spPr>
          <a:xfrm rot="10800000">
            <a:off x="593344" y="1733888"/>
            <a:ext cx="261029" cy="144694"/>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4"/>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4"/>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89" name="Google Shape;489;p44"/>
          <p:cNvSpPr/>
          <p:nvPr/>
        </p:nvSpPr>
        <p:spPr>
          <a:xfrm>
            <a:off x="3228929" y="1345100"/>
            <a:ext cx="22986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90" name="Google Shape;490;p44"/>
          <p:cNvSpPr/>
          <p:nvPr/>
        </p:nvSpPr>
        <p:spPr>
          <a:xfrm rot="10800000">
            <a:off x="3365119" y="17338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491" name="Google Shape;491;p44"/>
          <p:cNvGrpSpPr/>
          <p:nvPr/>
        </p:nvGrpSpPr>
        <p:grpSpPr>
          <a:xfrm>
            <a:off x="6134054" y="1345850"/>
            <a:ext cx="2298699" cy="533482"/>
            <a:chOff x="457164" y="1378809"/>
            <a:chExt cx="2997000" cy="695454"/>
          </a:xfrm>
        </p:grpSpPr>
        <p:sp>
          <p:nvSpPr>
            <p:cNvPr id="492" name="Google Shape;492;p44"/>
            <p:cNvSpPr/>
            <p:nvPr/>
          </p:nvSpPr>
          <p:spPr>
            <a:xfrm>
              <a:off x="457164" y="1378809"/>
              <a:ext cx="29970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93" name="Google Shape;493;p44"/>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94" name="Google Shape;494;p44"/>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4"/>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96" name="Google Shape;496;p44"/>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97" name="Google Shape;497;p44"/>
          <p:cNvSpPr txBox="1">
            <a:spLocks noGrp="1"/>
          </p:cNvSpPr>
          <p:nvPr>
            <p:ph type="subTitle" idx="6"/>
          </p:nvPr>
        </p:nvSpPr>
        <p:spPr>
          <a:xfrm>
            <a:off x="4677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a:endParaRPr/>
          </a:p>
        </p:txBody>
      </p:sp>
      <p:sp>
        <p:nvSpPr>
          <p:cNvPr id="498" name="Google Shape;498;p44"/>
          <p:cNvSpPr txBox="1">
            <a:spLocks noGrp="1"/>
          </p:cNvSpPr>
          <p:nvPr>
            <p:ph type="subTitle" idx="7"/>
          </p:nvPr>
        </p:nvSpPr>
        <p:spPr>
          <a:xfrm>
            <a:off x="32156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a:endParaRPr/>
          </a:p>
        </p:txBody>
      </p:sp>
      <p:sp>
        <p:nvSpPr>
          <p:cNvPr id="499" name="Google Shape;499;p44"/>
          <p:cNvSpPr txBox="1">
            <a:spLocks noGrp="1"/>
          </p:cNvSpPr>
          <p:nvPr>
            <p:ph type="subTitle" idx="8"/>
          </p:nvPr>
        </p:nvSpPr>
        <p:spPr>
          <a:xfrm>
            <a:off x="6115500"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6. Numbered 1–2">
  <p:cSld name="CUSTOM_2_7_1_5_2_1_1">
    <p:spTree>
      <p:nvGrpSpPr>
        <p:cNvPr id="1" name="Shape 500"/>
        <p:cNvGrpSpPr/>
        <p:nvPr/>
      </p:nvGrpSpPr>
      <p:grpSpPr>
        <a:xfrm>
          <a:off x="0" y="0"/>
          <a:ext cx="0" cy="0"/>
          <a:chOff x="0" y="0"/>
          <a:chExt cx="0" cy="0"/>
        </a:xfrm>
      </p:grpSpPr>
      <p:pic>
        <p:nvPicPr>
          <p:cNvPr id="501" name="Google Shape;501;p4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02" name="Google Shape;50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3" name="Google Shape;50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4" name="Google Shape;50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5" name="Google Shape;505;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06" name="Google Shape;50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7" name="Google Shape;507;p45"/>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508" name="Google Shape;508;p45"/>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09" name="Google Shape;509;p45"/>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0" name="Google Shape;510;p45"/>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45"/>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512" name="Google Shape;512;p45"/>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513" name="Google Shape;513;p45"/>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5"/>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515" name="Google Shape;515;p45"/>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7. Bullets 1–4 (Blue)">
  <p:cSld name="CUSTOM_2_7_1_6_1_2">
    <p:spTree>
      <p:nvGrpSpPr>
        <p:cNvPr id="1" name="Shape 516"/>
        <p:cNvGrpSpPr/>
        <p:nvPr/>
      </p:nvGrpSpPr>
      <p:grpSpPr>
        <a:xfrm>
          <a:off x="0" y="0"/>
          <a:ext cx="0" cy="0"/>
          <a:chOff x="0" y="0"/>
          <a:chExt cx="0" cy="0"/>
        </a:xfrm>
      </p:grpSpPr>
      <p:sp>
        <p:nvSpPr>
          <p:cNvPr id="517" name="Google Shape;517;p46"/>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18" name="Google Shape;518;p46"/>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19" name="Google Shape;519;p46"/>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20" name="Google Shape;520;p46"/>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21" name="Google Shape;521;p4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4" name="Google Shape;524;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7" name="Google Shape;527;p46"/>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8" name="Google Shape;528;p4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6"/>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32" name="Google Shape;532;p46"/>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33" name="Google Shape;533;p46"/>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34" name="Google Shape;534;p46"/>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35" name="Google Shape;535;p46"/>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46"/>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46"/>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46"/>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75. Bullets 1–3 (Blue) ">
  <p:cSld name="CUSTOM_2_7_1_6_1_2_3">
    <p:spTree>
      <p:nvGrpSpPr>
        <p:cNvPr id="1" name="Shape 539"/>
        <p:cNvGrpSpPr/>
        <p:nvPr/>
      </p:nvGrpSpPr>
      <p:grpSpPr>
        <a:xfrm>
          <a:off x="0" y="0"/>
          <a:ext cx="0" cy="0"/>
          <a:chOff x="0" y="0"/>
          <a:chExt cx="0" cy="0"/>
        </a:xfrm>
      </p:grpSpPr>
      <p:sp>
        <p:nvSpPr>
          <p:cNvPr id="540" name="Google Shape;540;p47"/>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41" name="Google Shape;541;p47"/>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42" name="Google Shape;542;p47"/>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43" name="Google Shape;543;p47"/>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44" name="Google Shape;544;p4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6" name="Google Shape;546;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7" name="Google Shape;547;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8" name="Google Shape;548;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49" name="Google Shape;549;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0" name="Google Shape;550;p47"/>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7"/>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54" name="Google Shape;554;p47"/>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55" name="Google Shape;555;p47"/>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7"/>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7"/>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558"/>
        <p:cNvGrpSpPr/>
        <p:nvPr/>
      </p:nvGrpSpPr>
      <p:grpSpPr>
        <a:xfrm>
          <a:off x="0" y="0"/>
          <a:ext cx="0" cy="0"/>
          <a:chOff x="0" y="0"/>
          <a:chExt cx="0" cy="0"/>
        </a:xfrm>
      </p:grpSpPr>
      <p:sp>
        <p:nvSpPr>
          <p:cNvPr id="559" name="Google Shape;559;p48"/>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60" name="Google Shape;560;p48"/>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61" name="Google Shape;561;p48"/>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62" name="Google Shape;562;p48"/>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63" name="Google Shape;563;p4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6" name="Google Shape;566;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7" name="Google Shape;567;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68" name="Google Shape;568;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9" name="Google Shape;569;p4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8"/>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73" name="Google Shape;573;p48"/>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74" name="Google Shape;574;p48"/>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75" name="Google Shape;575;p48"/>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76" name="Google Shape;576;p48"/>
          <p:cNvSpPr txBox="1">
            <a:spLocks noGrp="1"/>
          </p:cNvSpPr>
          <p:nvPr>
            <p:ph type="subTitle" idx="2"/>
          </p:nvPr>
        </p:nvSpPr>
        <p:spPr>
          <a:xfrm>
            <a:off x="-25"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7" name="Google Shape;577;p48"/>
          <p:cNvSpPr txBox="1">
            <a:spLocks noGrp="1"/>
          </p:cNvSpPr>
          <p:nvPr>
            <p:ph type="subTitle" idx="3"/>
          </p:nvPr>
        </p:nvSpPr>
        <p:spPr>
          <a:xfrm>
            <a:off x="-25" y="2233541"/>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8"/>
          <p:cNvSpPr txBox="1">
            <a:spLocks noGrp="1"/>
          </p:cNvSpPr>
          <p:nvPr>
            <p:ph type="subTitle" idx="4"/>
          </p:nvPr>
        </p:nvSpPr>
        <p:spPr>
          <a:xfrm>
            <a:off x="-25" y="307625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8"/>
          <p:cNvSpPr txBox="1">
            <a:spLocks noGrp="1"/>
          </p:cNvSpPr>
          <p:nvPr>
            <p:ph type="subTitle" idx="5"/>
          </p:nvPr>
        </p:nvSpPr>
        <p:spPr>
          <a:xfrm>
            <a:off x="-25" y="39165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8"/>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76. Bullets 1–3 (Red) ">
  <p:cSld name="CUSTOM_2_7_1_6_1_2_2_2">
    <p:spTree>
      <p:nvGrpSpPr>
        <p:cNvPr id="1" name="Shape 581"/>
        <p:cNvGrpSpPr/>
        <p:nvPr/>
      </p:nvGrpSpPr>
      <p:grpSpPr>
        <a:xfrm>
          <a:off x="0" y="0"/>
          <a:ext cx="0" cy="0"/>
          <a:chOff x="0" y="0"/>
          <a:chExt cx="0" cy="0"/>
        </a:xfrm>
      </p:grpSpPr>
      <p:sp>
        <p:nvSpPr>
          <p:cNvPr id="582" name="Google Shape;582;p49"/>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83" name="Google Shape;583;p49"/>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84" name="Google Shape;584;p49"/>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85" name="Google Shape;585;p49"/>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86" name="Google Shape;586;p4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8" name="Google Shape;588;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9" name="Google Shape;589;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0" name="Google Shape;590;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91" name="Google Shape;591;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2" name="Google Shape;592;p4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9"/>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95" name="Google Shape;595;p49"/>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96" name="Google Shape;596;p49"/>
          <p:cNvSpPr txBox="1">
            <a:spLocks noGrp="1"/>
          </p:cNvSpPr>
          <p:nvPr>
            <p:ph type="subTitle" idx="2"/>
          </p:nvPr>
        </p:nvSpPr>
        <p:spPr>
          <a:xfrm>
            <a:off x="5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9"/>
          <p:cNvSpPr txBox="1">
            <a:spLocks noGrp="1"/>
          </p:cNvSpPr>
          <p:nvPr>
            <p:ph type="subTitle" idx="3"/>
          </p:nvPr>
        </p:nvSpPr>
        <p:spPr>
          <a:xfrm>
            <a:off x="5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49"/>
          <p:cNvSpPr txBox="1">
            <a:spLocks noGrp="1"/>
          </p:cNvSpPr>
          <p:nvPr>
            <p:ph type="subTitle" idx="4"/>
          </p:nvPr>
        </p:nvSpPr>
        <p:spPr>
          <a:xfrm>
            <a:off x="5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9"/>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600"/>
        <p:cNvGrpSpPr/>
        <p:nvPr/>
      </p:nvGrpSpPr>
      <p:grpSpPr>
        <a:xfrm>
          <a:off x="0" y="0"/>
          <a:ext cx="0" cy="0"/>
          <a:chOff x="0" y="0"/>
          <a:chExt cx="0" cy="0"/>
        </a:xfrm>
      </p:grpSpPr>
      <p:sp>
        <p:nvSpPr>
          <p:cNvPr id="601" name="Google Shape;601;p50"/>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02" name="Google Shape;602;p50"/>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03" name="Google Shape;603;p50"/>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04" name="Google Shape;604;p50"/>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05" name="Google Shape;605;p5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10" name="Google Shape;610;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5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0"/>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15" name="Google Shape;615;p50"/>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16" name="Google Shape;616;p50"/>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17" name="Google Shape;617;p50"/>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18" name="Google Shape;618;p50"/>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50"/>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50"/>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1" name="Google Shape;621;p50"/>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2" name="Google Shape;622;p50"/>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77. Bullets 1–3 (Orange) ">
  <p:cSld name="CUSTOM_2_7_1_6_1_2_2_1_1">
    <p:spTree>
      <p:nvGrpSpPr>
        <p:cNvPr id="1" name="Shape 623"/>
        <p:cNvGrpSpPr/>
        <p:nvPr/>
      </p:nvGrpSpPr>
      <p:grpSpPr>
        <a:xfrm>
          <a:off x="0" y="0"/>
          <a:ext cx="0" cy="0"/>
          <a:chOff x="0" y="0"/>
          <a:chExt cx="0" cy="0"/>
        </a:xfrm>
      </p:grpSpPr>
      <p:sp>
        <p:nvSpPr>
          <p:cNvPr id="624" name="Google Shape;624;p51"/>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25" name="Google Shape;625;p51"/>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26" name="Google Shape;626;p51"/>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27" name="Google Shape;627;p51"/>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28" name="Google Shape;628;p5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0" name="Google Shape;630;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1" name="Google Shape;631;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2" name="Google Shape;632;p5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3" name="Google Shape;633;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4" name="Google Shape;634;p5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1"/>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37" name="Google Shape;637;p51"/>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38" name="Google Shape;638;p51"/>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51"/>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51"/>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51"/>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0. Bullets 1–5 (Teal)">
  <p:cSld name="CUSTOM_2_7_1_4_1">
    <p:spTree>
      <p:nvGrpSpPr>
        <p:cNvPr id="1" name="Shape 642"/>
        <p:cNvGrpSpPr/>
        <p:nvPr/>
      </p:nvGrpSpPr>
      <p:grpSpPr>
        <a:xfrm>
          <a:off x="0" y="0"/>
          <a:ext cx="0" cy="0"/>
          <a:chOff x="0" y="0"/>
          <a:chExt cx="0" cy="0"/>
        </a:xfrm>
      </p:grpSpPr>
      <p:sp>
        <p:nvSpPr>
          <p:cNvPr id="643" name="Google Shape;643;p5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45" name="Google Shape;645;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46" name="Google Shape;646;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47" name="Google Shape;647;p5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48" name="Google Shape;648;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9" name="Google Shape;649;p52"/>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5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2"/>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52"/>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52"/>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5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2"/>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52"/>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59" name="Google Shape;659;p52"/>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0" name="Google Shape;660;p52"/>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1" name="Google Shape;661;p52"/>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2" name="Google Shape;662;p52"/>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3" name="Google Shape;663;p52"/>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4" name="Google Shape;664;p52"/>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5" name="Google Shape;665;p52"/>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6" name="Google Shape;666;p52"/>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7" name="Google Shape;667;p52"/>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8" name="Google Shape;668;p52"/>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78. Bullets 1–3 (Teal) ">
  <p:cSld name="CUSTOM_2_7_1_4_1_1">
    <p:spTree>
      <p:nvGrpSpPr>
        <p:cNvPr id="1" name="Shape 669"/>
        <p:cNvGrpSpPr/>
        <p:nvPr/>
      </p:nvGrpSpPr>
      <p:grpSpPr>
        <a:xfrm>
          <a:off x="0" y="0"/>
          <a:ext cx="0" cy="0"/>
          <a:chOff x="0" y="0"/>
          <a:chExt cx="0" cy="0"/>
        </a:xfrm>
      </p:grpSpPr>
      <p:sp>
        <p:nvSpPr>
          <p:cNvPr id="670" name="Google Shape;670;p5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72" name="Google Shape;672;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3" name="Google Shape;673;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4" name="Google Shape;674;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75" name="Google Shape;675;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6" name="Google Shape;676;p53"/>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7" name="Google Shape;677;p5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53"/>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53"/>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2" name="Google Shape;682;p53"/>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3" name="Google Shape;683;p53"/>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4" name="Google Shape;684;p53"/>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5" name="Google Shape;685;p53"/>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6" name="Google Shape;686;p53"/>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7" name="Google Shape;687;p53"/>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75. Bullets 1–6 (Blue)">
  <p:cSld name="CUSTOM_10">
    <p:spTree>
      <p:nvGrpSpPr>
        <p:cNvPr id="1" name="Shape 688"/>
        <p:cNvGrpSpPr/>
        <p:nvPr/>
      </p:nvGrpSpPr>
      <p:grpSpPr>
        <a:xfrm>
          <a:off x="0" y="0"/>
          <a:ext cx="0" cy="0"/>
          <a:chOff x="0" y="0"/>
          <a:chExt cx="0" cy="0"/>
        </a:xfrm>
      </p:grpSpPr>
      <p:sp>
        <p:nvSpPr>
          <p:cNvPr id="689" name="Google Shape;689;p54"/>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 name="Google Shape;690;p54"/>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691" name="Google Shape;691;p5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92" name="Google Shape;692;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3" name="Google Shape;693;p5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694" name="Google Shape;694;p54"/>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4"/>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4"/>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4"/>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4"/>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700" name="Google Shape;700;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701" name="Google Shape;701;p54"/>
          <p:cNvGrpSpPr/>
          <p:nvPr/>
        </p:nvGrpSpPr>
        <p:grpSpPr>
          <a:xfrm>
            <a:off x="429795" y="1274754"/>
            <a:ext cx="577822" cy="412443"/>
            <a:chOff x="453224" y="1424000"/>
            <a:chExt cx="510985" cy="364800"/>
          </a:xfrm>
        </p:grpSpPr>
        <p:sp>
          <p:nvSpPr>
            <p:cNvPr id="702" name="Google Shape;702;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3" name="Google Shape;703;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04" name="Google Shape;704;p54"/>
          <p:cNvGrpSpPr/>
          <p:nvPr/>
        </p:nvGrpSpPr>
        <p:grpSpPr>
          <a:xfrm>
            <a:off x="429795" y="1865844"/>
            <a:ext cx="577822" cy="412443"/>
            <a:chOff x="453224" y="1424000"/>
            <a:chExt cx="510985" cy="364800"/>
          </a:xfrm>
        </p:grpSpPr>
        <p:sp>
          <p:nvSpPr>
            <p:cNvPr id="705" name="Google Shape;705;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6" name="Google Shape;706;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07" name="Google Shape;707;p54"/>
          <p:cNvGrpSpPr/>
          <p:nvPr/>
        </p:nvGrpSpPr>
        <p:grpSpPr>
          <a:xfrm>
            <a:off x="429795" y="2456934"/>
            <a:ext cx="577822" cy="412443"/>
            <a:chOff x="453224" y="1424000"/>
            <a:chExt cx="510985" cy="364800"/>
          </a:xfrm>
        </p:grpSpPr>
        <p:sp>
          <p:nvSpPr>
            <p:cNvPr id="708" name="Google Shape;708;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9" name="Google Shape;709;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0" name="Google Shape;710;p54"/>
          <p:cNvGrpSpPr/>
          <p:nvPr/>
        </p:nvGrpSpPr>
        <p:grpSpPr>
          <a:xfrm>
            <a:off x="429795" y="3048024"/>
            <a:ext cx="577822" cy="412443"/>
            <a:chOff x="453224" y="1424000"/>
            <a:chExt cx="510985" cy="364800"/>
          </a:xfrm>
        </p:grpSpPr>
        <p:sp>
          <p:nvSpPr>
            <p:cNvPr id="711" name="Google Shape;711;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2" name="Google Shape;712;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3" name="Google Shape;713;p54"/>
          <p:cNvGrpSpPr/>
          <p:nvPr/>
        </p:nvGrpSpPr>
        <p:grpSpPr>
          <a:xfrm>
            <a:off x="429795" y="3639114"/>
            <a:ext cx="577822" cy="412443"/>
            <a:chOff x="453224" y="1424000"/>
            <a:chExt cx="510985" cy="364800"/>
          </a:xfrm>
        </p:grpSpPr>
        <p:sp>
          <p:nvSpPr>
            <p:cNvPr id="714" name="Google Shape;714;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5" name="Google Shape;715;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6" name="Google Shape;716;p54"/>
          <p:cNvGrpSpPr/>
          <p:nvPr/>
        </p:nvGrpSpPr>
        <p:grpSpPr>
          <a:xfrm>
            <a:off x="429795" y="4230204"/>
            <a:ext cx="577822" cy="412443"/>
            <a:chOff x="453224" y="1424000"/>
            <a:chExt cx="510985" cy="364800"/>
          </a:xfrm>
        </p:grpSpPr>
        <p:sp>
          <p:nvSpPr>
            <p:cNvPr id="717" name="Google Shape;717;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8" name="Google Shape;718;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19" name="Google Shape;719;p54"/>
          <p:cNvSpPr txBox="1">
            <a:spLocks noGrp="1"/>
          </p:cNvSpPr>
          <p:nvPr>
            <p:ph type="subTitle" idx="2"/>
          </p:nvPr>
        </p:nvSpPr>
        <p:spPr>
          <a:xfrm>
            <a:off x="-12300" y="124052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54"/>
          <p:cNvSpPr txBox="1">
            <a:spLocks noGrp="1"/>
          </p:cNvSpPr>
          <p:nvPr>
            <p:ph type="subTitle" idx="3"/>
          </p:nvPr>
        </p:nvSpPr>
        <p:spPr>
          <a:xfrm>
            <a:off x="-12300" y="181867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54"/>
          <p:cNvSpPr txBox="1">
            <a:spLocks noGrp="1"/>
          </p:cNvSpPr>
          <p:nvPr>
            <p:ph type="subTitle" idx="4"/>
          </p:nvPr>
        </p:nvSpPr>
        <p:spPr>
          <a:xfrm>
            <a:off x="-12300" y="242994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54"/>
          <p:cNvSpPr txBox="1">
            <a:spLocks noGrp="1"/>
          </p:cNvSpPr>
          <p:nvPr>
            <p:ph type="subTitle" idx="5"/>
          </p:nvPr>
        </p:nvSpPr>
        <p:spPr>
          <a:xfrm>
            <a:off x="-12300" y="304059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54"/>
          <p:cNvSpPr txBox="1">
            <a:spLocks noGrp="1"/>
          </p:cNvSpPr>
          <p:nvPr>
            <p:ph type="subTitle" idx="6"/>
          </p:nvPr>
        </p:nvSpPr>
        <p:spPr>
          <a:xfrm>
            <a:off x="-12300" y="3622076"/>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4"/>
          <p:cNvSpPr txBox="1">
            <a:spLocks noGrp="1"/>
          </p:cNvSpPr>
          <p:nvPr>
            <p:ph type="subTitle" idx="7"/>
          </p:nvPr>
        </p:nvSpPr>
        <p:spPr>
          <a:xfrm>
            <a:off x="-12300" y="4204650"/>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83. Bullets 1–7 (Blue) ">
  <p:cSld name="CUSTOM_10_1">
    <p:spTree>
      <p:nvGrpSpPr>
        <p:cNvPr id="1" name="Shape 725"/>
        <p:cNvGrpSpPr/>
        <p:nvPr/>
      </p:nvGrpSpPr>
      <p:grpSpPr>
        <a:xfrm>
          <a:off x="0" y="0"/>
          <a:ext cx="0" cy="0"/>
          <a:chOff x="0" y="0"/>
          <a:chExt cx="0" cy="0"/>
        </a:xfrm>
      </p:grpSpPr>
      <p:cxnSp>
        <p:nvCxnSpPr>
          <p:cNvPr id="726" name="Google Shape;726;p55"/>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727" name="Google Shape;727;p5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28" name="Google Shape;72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29" name="Google Shape;729;p55"/>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730" name="Google Shape;730;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731" name="Google Shape;731;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55"/>
          <p:cNvSpPr/>
          <p:nvPr/>
        </p:nvSpPr>
        <p:spPr>
          <a:xfrm>
            <a:off x="1045025" y="431966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 name="Google Shape;733;p55"/>
          <p:cNvGrpSpPr/>
          <p:nvPr/>
        </p:nvGrpSpPr>
        <p:grpSpPr>
          <a:xfrm>
            <a:off x="445468" y="4367943"/>
            <a:ext cx="491946" cy="359019"/>
            <a:chOff x="463425" y="1453125"/>
            <a:chExt cx="735125" cy="513838"/>
          </a:xfrm>
        </p:grpSpPr>
        <p:sp>
          <p:nvSpPr>
            <p:cNvPr id="734" name="Google Shape;73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35" name="Google Shape;73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36" name="Google Shape;736;p55"/>
          <p:cNvSpPr txBox="1">
            <a:spLocks noGrp="1"/>
          </p:cNvSpPr>
          <p:nvPr>
            <p:ph type="subTitle" idx="2"/>
          </p:nvPr>
        </p:nvSpPr>
        <p:spPr>
          <a:xfrm>
            <a:off x="-12300" y="431966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5"/>
          <p:cNvSpPr/>
          <p:nvPr/>
        </p:nvSpPr>
        <p:spPr>
          <a:xfrm>
            <a:off x="1045025" y="3783948"/>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 name="Google Shape;738;p55"/>
          <p:cNvGrpSpPr/>
          <p:nvPr/>
        </p:nvGrpSpPr>
        <p:grpSpPr>
          <a:xfrm>
            <a:off x="445468" y="3832229"/>
            <a:ext cx="491946" cy="359019"/>
            <a:chOff x="463425" y="1453125"/>
            <a:chExt cx="735125" cy="513838"/>
          </a:xfrm>
        </p:grpSpPr>
        <p:sp>
          <p:nvSpPr>
            <p:cNvPr id="739" name="Google Shape;739;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40" name="Google Shape;740;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41" name="Google Shape;741;p55"/>
          <p:cNvSpPr txBox="1">
            <a:spLocks noGrp="1"/>
          </p:cNvSpPr>
          <p:nvPr>
            <p:ph type="subTitle" idx="3"/>
          </p:nvPr>
        </p:nvSpPr>
        <p:spPr>
          <a:xfrm>
            <a:off x="-12300" y="3783948"/>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5"/>
          <p:cNvSpPr/>
          <p:nvPr/>
        </p:nvSpPr>
        <p:spPr>
          <a:xfrm>
            <a:off x="1045025" y="324823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 name="Google Shape;743;p55"/>
          <p:cNvGrpSpPr/>
          <p:nvPr/>
        </p:nvGrpSpPr>
        <p:grpSpPr>
          <a:xfrm>
            <a:off x="445468" y="3296514"/>
            <a:ext cx="491946" cy="359019"/>
            <a:chOff x="463425" y="1453125"/>
            <a:chExt cx="735125" cy="513838"/>
          </a:xfrm>
        </p:grpSpPr>
        <p:sp>
          <p:nvSpPr>
            <p:cNvPr id="744" name="Google Shape;74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45" name="Google Shape;74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46" name="Google Shape;746;p55"/>
          <p:cNvSpPr txBox="1">
            <a:spLocks noGrp="1"/>
          </p:cNvSpPr>
          <p:nvPr>
            <p:ph type="subTitle" idx="4"/>
          </p:nvPr>
        </p:nvSpPr>
        <p:spPr>
          <a:xfrm>
            <a:off x="-12300" y="324823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55"/>
          <p:cNvSpPr/>
          <p:nvPr/>
        </p:nvSpPr>
        <p:spPr>
          <a:xfrm>
            <a:off x="1045025" y="2712519"/>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 name="Google Shape;748;p55"/>
          <p:cNvGrpSpPr/>
          <p:nvPr/>
        </p:nvGrpSpPr>
        <p:grpSpPr>
          <a:xfrm>
            <a:off x="445468" y="2760799"/>
            <a:ext cx="491946" cy="359019"/>
            <a:chOff x="463425" y="1453125"/>
            <a:chExt cx="735125" cy="513838"/>
          </a:xfrm>
        </p:grpSpPr>
        <p:sp>
          <p:nvSpPr>
            <p:cNvPr id="749" name="Google Shape;749;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50" name="Google Shape;750;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51" name="Google Shape;751;p55"/>
          <p:cNvSpPr txBox="1">
            <a:spLocks noGrp="1"/>
          </p:cNvSpPr>
          <p:nvPr>
            <p:ph type="subTitle" idx="5"/>
          </p:nvPr>
        </p:nvSpPr>
        <p:spPr>
          <a:xfrm>
            <a:off x="-12300" y="2712519"/>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2" name="Google Shape;752;p55"/>
          <p:cNvSpPr/>
          <p:nvPr/>
        </p:nvSpPr>
        <p:spPr>
          <a:xfrm>
            <a:off x="1045025" y="2176804"/>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 name="Google Shape;753;p55"/>
          <p:cNvGrpSpPr/>
          <p:nvPr/>
        </p:nvGrpSpPr>
        <p:grpSpPr>
          <a:xfrm>
            <a:off x="445468" y="2225085"/>
            <a:ext cx="491946" cy="359019"/>
            <a:chOff x="463425" y="1453125"/>
            <a:chExt cx="735125" cy="513838"/>
          </a:xfrm>
        </p:grpSpPr>
        <p:sp>
          <p:nvSpPr>
            <p:cNvPr id="754" name="Google Shape;75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55" name="Google Shape;75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56" name="Google Shape;756;p55"/>
          <p:cNvSpPr txBox="1">
            <a:spLocks noGrp="1"/>
          </p:cNvSpPr>
          <p:nvPr>
            <p:ph type="subTitle" idx="6"/>
          </p:nvPr>
        </p:nvSpPr>
        <p:spPr>
          <a:xfrm>
            <a:off x="-12300" y="2176804"/>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55"/>
          <p:cNvSpPr/>
          <p:nvPr/>
        </p:nvSpPr>
        <p:spPr>
          <a:xfrm>
            <a:off x="1045025" y="164109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55"/>
          <p:cNvGrpSpPr/>
          <p:nvPr/>
        </p:nvGrpSpPr>
        <p:grpSpPr>
          <a:xfrm>
            <a:off x="445468" y="1689370"/>
            <a:ext cx="491946" cy="359019"/>
            <a:chOff x="463425" y="1453125"/>
            <a:chExt cx="735125" cy="513838"/>
          </a:xfrm>
        </p:grpSpPr>
        <p:sp>
          <p:nvSpPr>
            <p:cNvPr id="759" name="Google Shape;759;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60" name="Google Shape;760;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61" name="Google Shape;761;p55"/>
          <p:cNvSpPr txBox="1">
            <a:spLocks noGrp="1"/>
          </p:cNvSpPr>
          <p:nvPr>
            <p:ph type="subTitle" idx="7"/>
          </p:nvPr>
        </p:nvSpPr>
        <p:spPr>
          <a:xfrm>
            <a:off x="-12300" y="1641090"/>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2" name="Google Shape;762;p55"/>
          <p:cNvSpPr/>
          <p:nvPr/>
        </p:nvSpPr>
        <p:spPr>
          <a:xfrm>
            <a:off x="1045025" y="11053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 name="Google Shape;763;p55"/>
          <p:cNvGrpSpPr/>
          <p:nvPr/>
        </p:nvGrpSpPr>
        <p:grpSpPr>
          <a:xfrm>
            <a:off x="445468" y="1153656"/>
            <a:ext cx="491946" cy="359019"/>
            <a:chOff x="463425" y="1453125"/>
            <a:chExt cx="735125" cy="513838"/>
          </a:xfrm>
        </p:grpSpPr>
        <p:sp>
          <p:nvSpPr>
            <p:cNvPr id="764" name="Google Shape;76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65" name="Google Shape;76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66" name="Google Shape;766;p55"/>
          <p:cNvSpPr txBox="1">
            <a:spLocks noGrp="1"/>
          </p:cNvSpPr>
          <p:nvPr>
            <p:ph type="subTitle" idx="8"/>
          </p:nvPr>
        </p:nvSpPr>
        <p:spPr>
          <a:xfrm>
            <a:off x="-12300" y="1105375"/>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
    <p:spTree>
      <p:nvGrpSpPr>
        <p:cNvPr id="1" name="Shape 767"/>
        <p:cNvGrpSpPr/>
        <p:nvPr/>
      </p:nvGrpSpPr>
      <p:grpSpPr>
        <a:xfrm>
          <a:off x="0" y="0"/>
          <a:ext cx="0" cy="0"/>
          <a:chOff x="0" y="0"/>
          <a:chExt cx="0" cy="0"/>
        </a:xfrm>
      </p:grpSpPr>
      <p:pic>
        <p:nvPicPr>
          <p:cNvPr id="768" name="Google Shape;768;p5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69" name="Google Shape;769;p56"/>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5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71" name="Google Shape;771;p56"/>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72" name="Google Shape;772;p56"/>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773" name="Google Shape;773;p56"/>
          <p:cNvPicPr preferRelativeResize="0"/>
          <p:nvPr/>
        </p:nvPicPr>
        <p:blipFill rotWithShape="1">
          <a:blip r:embed="rId3">
            <a:alphaModFix/>
          </a:blip>
          <a:srcRect/>
          <a:stretch/>
        </p:blipFill>
        <p:spPr>
          <a:xfrm>
            <a:off x="470725" y="2080194"/>
            <a:ext cx="8211298" cy="2788431"/>
          </a:xfrm>
          <a:prstGeom prst="rect">
            <a:avLst/>
          </a:prstGeom>
          <a:noFill/>
          <a:ln>
            <a:noFill/>
          </a:ln>
        </p:spPr>
      </p:pic>
      <p:sp>
        <p:nvSpPr>
          <p:cNvPr id="774" name="Google Shape;774;p5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
    <p:spTree>
      <p:nvGrpSpPr>
        <p:cNvPr id="1" name="Shape 775"/>
        <p:cNvGrpSpPr/>
        <p:nvPr/>
      </p:nvGrpSpPr>
      <p:grpSpPr>
        <a:xfrm>
          <a:off x="0" y="0"/>
          <a:ext cx="0" cy="0"/>
          <a:chOff x="0" y="0"/>
          <a:chExt cx="0" cy="0"/>
        </a:xfrm>
      </p:grpSpPr>
      <p:pic>
        <p:nvPicPr>
          <p:cNvPr id="776" name="Google Shape;776;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77" name="Google Shape;777;p57"/>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8" name="Google Shape;778;p5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79" name="Google Shape;779;p57"/>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80" name="Google Shape;780;p57"/>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781" name="Google Shape;781;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82" name="Google Shape;782;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Review">
  <p:cSld name="CUSTOM_17_2_1_2_1">
    <p:spTree>
      <p:nvGrpSpPr>
        <p:cNvPr id="1" name="Shape 783"/>
        <p:cNvGrpSpPr/>
        <p:nvPr/>
      </p:nvGrpSpPr>
      <p:grpSpPr>
        <a:xfrm>
          <a:off x="0" y="0"/>
          <a:ext cx="0" cy="0"/>
          <a:chOff x="0" y="0"/>
          <a:chExt cx="0" cy="0"/>
        </a:xfrm>
      </p:grpSpPr>
      <p:pic>
        <p:nvPicPr>
          <p:cNvPr id="784" name="Google Shape;784;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5" name="Google Shape;785;p5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86" name="Google Shape;78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87" name="Google Shape;787;p58"/>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88" name="Google Shape;788;p58"/>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9" name="Google Shape;789;p58"/>
          <p:cNvPicPr preferRelativeResize="0"/>
          <p:nvPr/>
        </p:nvPicPr>
        <p:blipFill rotWithShape="1">
          <a:blip r:embed="rId3">
            <a:alphaModFix/>
          </a:blip>
          <a:srcRect/>
          <a:stretch/>
        </p:blipFill>
        <p:spPr>
          <a:xfrm>
            <a:off x="4239200" y="1293735"/>
            <a:ext cx="665600" cy="1260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790"/>
        <p:cNvGrpSpPr/>
        <p:nvPr/>
      </p:nvGrpSpPr>
      <p:grpSpPr>
        <a:xfrm>
          <a:off x="0" y="0"/>
          <a:ext cx="0" cy="0"/>
          <a:chOff x="0" y="0"/>
          <a:chExt cx="0" cy="0"/>
        </a:xfrm>
      </p:grpSpPr>
      <p:pic>
        <p:nvPicPr>
          <p:cNvPr id="791" name="Google Shape;791;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92" name="Google Shape;792;p5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Questions?">
  <p:cSld name="CUSTOM_17_2_1_2_3_1_2">
    <p:spTree>
      <p:nvGrpSpPr>
        <p:cNvPr id="1" name="Shape 793"/>
        <p:cNvGrpSpPr/>
        <p:nvPr/>
      </p:nvGrpSpPr>
      <p:grpSpPr>
        <a:xfrm>
          <a:off x="0" y="0"/>
          <a:ext cx="0" cy="0"/>
          <a:chOff x="0" y="0"/>
          <a:chExt cx="0" cy="0"/>
        </a:xfrm>
      </p:grpSpPr>
      <p:pic>
        <p:nvPicPr>
          <p:cNvPr id="794" name="Google Shape;794;p6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95" name="Google Shape;795;p6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96" name="Google Shape;796;p60"/>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97" name="Google Shape;797;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98" name="Google Shape;798;p6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799"/>
        <p:cNvGrpSpPr/>
        <p:nvPr/>
      </p:nvGrpSpPr>
      <p:grpSpPr>
        <a:xfrm>
          <a:off x="0" y="0"/>
          <a:ext cx="0" cy="0"/>
          <a:chOff x="0" y="0"/>
          <a:chExt cx="0" cy="0"/>
        </a:xfrm>
      </p:grpSpPr>
      <p:pic>
        <p:nvPicPr>
          <p:cNvPr id="800" name="Google Shape;800;p61"/>
          <p:cNvPicPr preferRelativeResize="0"/>
          <p:nvPr/>
        </p:nvPicPr>
        <p:blipFill rotWithShape="1">
          <a:blip r:embed="rId2">
            <a:alphaModFix/>
          </a:blip>
          <a:srcRect t="1447" r="4333" b="5771"/>
          <a:stretch/>
        </p:blipFill>
        <p:spPr>
          <a:xfrm>
            <a:off x="0" y="0"/>
            <a:ext cx="9158001" cy="5143500"/>
          </a:xfrm>
          <a:prstGeom prst="rect">
            <a:avLst/>
          </a:prstGeom>
          <a:noFill/>
          <a:ln>
            <a:noFill/>
          </a:ln>
        </p:spPr>
      </p:pic>
      <p:sp>
        <p:nvSpPr>
          <p:cNvPr id="801" name="Google Shape;801;p61"/>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1"/>
          <p:cNvSpPr/>
          <p:nvPr/>
        </p:nvSpPr>
        <p:spPr>
          <a:xfrm>
            <a:off x="3843350" y="2464800"/>
            <a:ext cx="1251000" cy="87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1"/>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2. Remember">
  <p:cSld name="CUSTOM_8_1">
    <p:bg>
      <p:bgPr>
        <a:solidFill>
          <a:schemeClr val="lt1"/>
        </a:solidFill>
        <a:effectLst/>
      </p:bgPr>
    </p:bg>
    <p:spTree>
      <p:nvGrpSpPr>
        <p:cNvPr id="1" name="Shape 804"/>
        <p:cNvGrpSpPr/>
        <p:nvPr/>
      </p:nvGrpSpPr>
      <p:grpSpPr>
        <a:xfrm>
          <a:off x="0" y="0"/>
          <a:ext cx="0" cy="0"/>
          <a:chOff x="0" y="0"/>
          <a:chExt cx="0" cy="0"/>
        </a:xfrm>
      </p:grpSpPr>
      <p:pic>
        <p:nvPicPr>
          <p:cNvPr id="805" name="Google Shape;805;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06" name="Google Shape;806;p62"/>
          <p:cNvSpPr txBox="1"/>
          <p:nvPr/>
        </p:nvSpPr>
        <p:spPr>
          <a:xfrm>
            <a:off x="4869500" y="1501000"/>
            <a:ext cx="3901200" cy="7401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807" name="Google Shape;807;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808" name="Google Shape;808;p62"/>
          <p:cNvGrpSpPr/>
          <p:nvPr/>
        </p:nvGrpSpPr>
        <p:grpSpPr>
          <a:xfrm>
            <a:off x="3972318" y="1347350"/>
            <a:ext cx="1051285" cy="920372"/>
            <a:chOff x="587700" y="-13400"/>
            <a:chExt cx="5735325" cy="5021125"/>
          </a:xfrm>
        </p:grpSpPr>
        <p:sp>
          <p:nvSpPr>
            <p:cNvPr id="809" name="Google Shape;809;p62"/>
            <p:cNvSpPr/>
            <p:nvPr/>
          </p:nvSpPr>
          <p:spPr>
            <a:xfrm>
              <a:off x="3126550" y="3129550"/>
              <a:ext cx="449525" cy="1850775"/>
            </a:xfrm>
            <a:custGeom>
              <a:avLst/>
              <a:gdLst/>
              <a:ahLst/>
              <a:cxnLst/>
              <a:rect l="l" t="t" r="r" b="b"/>
              <a:pathLst>
                <a:path w="17981" h="74031" fill="none" extrusionOk="0">
                  <a:moveTo>
                    <a:pt x="1" y="68541"/>
                  </a:moveTo>
                  <a:cubicBezTo>
                    <a:pt x="7486" y="74031"/>
                    <a:pt x="17981" y="42278"/>
                    <a:pt x="5491" y="0"/>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2"/>
            <p:cNvSpPr/>
            <p:nvPr/>
          </p:nvSpPr>
          <p:spPr>
            <a:xfrm>
              <a:off x="3253475" y="3038050"/>
              <a:ext cx="1008375" cy="1969675"/>
            </a:xfrm>
            <a:custGeom>
              <a:avLst/>
              <a:gdLst/>
              <a:ahLst/>
              <a:cxnLst/>
              <a:rect l="l" t="t" r="r" b="b"/>
              <a:pathLst>
                <a:path w="40335" h="78787" fill="none" extrusionOk="0">
                  <a:moveTo>
                    <a:pt x="0" y="69792"/>
                  </a:moveTo>
                  <a:cubicBezTo>
                    <a:pt x="16481" y="78787"/>
                    <a:pt x="40334" y="34844"/>
                    <a:pt x="28206" y="11125"/>
                  </a:cubicBezTo>
                  <a:cubicBezTo>
                    <a:pt x="22519" y="0"/>
                    <a:pt x="1541" y="5118"/>
                    <a:pt x="1913" y="9099"/>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2"/>
            <p:cNvSpPr/>
            <p:nvPr/>
          </p:nvSpPr>
          <p:spPr>
            <a:xfrm>
              <a:off x="587700" y="131875"/>
              <a:ext cx="2878775" cy="2997700"/>
            </a:xfrm>
            <a:custGeom>
              <a:avLst/>
              <a:gdLst/>
              <a:ahLst/>
              <a:cxnLst/>
              <a:rect l="l" t="t" r="r" b="b"/>
              <a:pathLst>
                <a:path w="115151" h="119908" fill="none" extrusionOk="0">
                  <a:moveTo>
                    <a:pt x="115151" y="119907"/>
                  </a:moveTo>
                  <a:cubicBezTo>
                    <a:pt x="50602" y="114789"/>
                    <a:pt x="1" y="75106"/>
                    <a:pt x="30926" y="48761"/>
                  </a:cubicBezTo>
                  <a:cubicBezTo>
                    <a:pt x="88165" y="0"/>
                    <a:pt x="115151" y="119907"/>
                    <a:pt x="115151" y="119907"/>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2"/>
            <p:cNvSpPr/>
            <p:nvPr/>
          </p:nvSpPr>
          <p:spPr>
            <a:xfrm>
              <a:off x="3408550" y="-13400"/>
              <a:ext cx="1796500" cy="3142975"/>
            </a:xfrm>
            <a:custGeom>
              <a:avLst/>
              <a:gdLst/>
              <a:ahLst/>
              <a:cxnLst/>
              <a:rect l="l" t="t" r="r" b="b"/>
              <a:pathLst>
                <a:path w="71860" h="125719" fill="none" extrusionOk="0">
                  <a:moveTo>
                    <a:pt x="2317" y="125718"/>
                  </a:moveTo>
                  <a:cubicBezTo>
                    <a:pt x="1" y="63568"/>
                    <a:pt x="64974" y="1"/>
                    <a:pt x="69492" y="63568"/>
                  </a:cubicBezTo>
                  <a:cubicBezTo>
                    <a:pt x="71860" y="96850"/>
                    <a:pt x="2317" y="125718"/>
                    <a:pt x="2317" y="125718"/>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2"/>
            <p:cNvSpPr/>
            <p:nvPr/>
          </p:nvSpPr>
          <p:spPr>
            <a:xfrm>
              <a:off x="3466450" y="2580250"/>
              <a:ext cx="2856575" cy="1271275"/>
            </a:xfrm>
            <a:custGeom>
              <a:avLst/>
              <a:gdLst/>
              <a:ahLst/>
              <a:cxnLst/>
              <a:rect l="l" t="t" r="r" b="b"/>
              <a:pathLst>
                <a:path w="114263" h="50851" fill="none" extrusionOk="0">
                  <a:moveTo>
                    <a:pt x="1" y="21972"/>
                  </a:moveTo>
                  <a:cubicBezTo>
                    <a:pt x="52732" y="1"/>
                    <a:pt x="75965" y="50850"/>
                    <a:pt x="114262" y="13184"/>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 name="Google Shape;814;p62"/>
          <p:cNvSpPr txBox="1">
            <a:spLocks noGrp="1"/>
          </p:cNvSpPr>
          <p:nvPr>
            <p:ph type="subTitle" idx="1"/>
          </p:nvPr>
        </p:nvSpPr>
        <p:spPr>
          <a:xfrm>
            <a:off x="5345350" y="2524200"/>
            <a:ext cx="3524400" cy="1656300"/>
          </a:xfrm>
          <a:prstGeom prst="rect">
            <a:avLst/>
          </a:prstGeom>
          <a:noFill/>
          <a:ln>
            <a:noFill/>
          </a:ln>
        </p:spPr>
        <p:txBody>
          <a:bodyPr spcFirstLastPara="1" wrap="square" lIns="0" tIns="0" rIns="457200" bIns="0" anchor="t"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815"/>
        <p:cNvGrpSpPr/>
        <p:nvPr/>
      </p:nvGrpSpPr>
      <p:grpSpPr>
        <a:xfrm>
          <a:off x="0" y="0"/>
          <a:ext cx="0" cy="0"/>
          <a:chOff x="0" y="0"/>
          <a:chExt cx="0" cy="0"/>
        </a:xfrm>
      </p:grpSpPr>
      <p:pic>
        <p:nvPicPr>
          <p:cNvPr id="816" name="Google Shape;816;p6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17" name="Google Shape;817;p63"/>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3"/>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20" name="Google Shape;820;p63"/>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21" name="Google Shape;821;p6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822"/>
        <p:cNvGrpSpPr/>
        <p:nvPr/>
      </p:nvGrpSpPr>
      <p:grpSpPr>
        <a:xfrm>
          <a:off x="0" y="0"/>
          <a:ext cx="0" cy="0"/>
          <a:chOff x="0" y="0"/>
          <a:chExt cx="0" cy="0"/>
        </a:xfrm>
      </p:grpSpPr>
      <p:pic>
        <p:nvPicPr>
          <p:cNvPr id="823" name="Google Shape;823;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24" name="Google Shape;824;p6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25" name="Google Shape;825;p64"/>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4"/>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4"/>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828" name="Google Shape;828;p64"/>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829" name="Google Shape;829;p64"/>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830"/>
        <p:cNvGrpSpPr/>
        <p:nvPr/>
      </p:nvGrpSpPr>
      <p:grpSpPr>
        <a:xfrm>
          <a:off x="0" y="0"/>
          <a:ext cx="0" cy="0"/>
          <a:chOff x="0" y="0"/>
          <a:chExt cx="0" cy="0"/>
        </a:xfrm>
      </p:grpSpPr>
      <p:pic>
        <p:nvPicPr>
          <p:cNvPr id="831" name="Google Shape;831;p6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pic>
        <p:nvPicPr>
          <p:cNvPr id="832" name="Google Shape;832;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833" name="Google Shape;833;p65"/>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34" name="Google Shape;834;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35" name="Google Shape;835;p6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36" name="Google Shape;836;p65"/>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837" name="Google Shape;837;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81. Case Study">
  <p:cSld name="CUSTOM_17_2_1_2_3_2_1_1">
    <p:spTree>
      <p:nvGrpSpPr>
        <p:cNvPr id="1" name="Shape 838"/>
        <p:cNvGrpSpPr/>
        <p:nvPr/>
      </p:nvGrpSpPr>
      <p:grpSpPr>
        <a:xfrm>
          <a:off x="0" y="0"/>
          <a:ext cx="0" cy="0"/>
          <a:chOff x="0" y="0"/>
          <a:chExt cx="0" cy="0"/>
        </a:xfrm>
      </p:grpSpPr>
      <p:pic>
        <p:nvPicPr>
          <p:cNvPr id="839" name="Google Shape;839;p6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40" name="Google Shape;840;p66"/>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41" name="Google Shape;841;p6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42" name="Google Shape;842;p66"/>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843" name="Google Shape;843;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44" name="Google Shape;844;p66"/>
          <p:cNvPicPr preferRelativeResize="0"/>
          <p:nvPr/>
        </p:nvPicPr>
        <p:blipFill rotWithShape="1">
          <a:blip r:embed="rId3">
            <a:alphaModFix/>
          </a:blip>
          <a:srcRect/>
          <a:stretch/>
        </p:blipFill>
        <p:spPr>
          <a:xfrm>
            <a:off x="3437575" y="785925"/>
            <a:ext cx="2194350" cy="21943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1. Watch a Video">
  <p:cSld name="CUSTOM_3">
    <p:spTree>
      <p:nvGrpSpPr>
        <p:cNvPr id="1" name="Shape 845"/>
        <p:cNvGrpSpPr/>
        <p:nvPr/>
      </p:nvGrpSpPr>
      <p:grpSpPr>
        <a:xfrm>
          <a:off x="0" y="0"/>
          <a:ext cx="0" cy="0"/>
          <a:chOff x="0" y="0"/>
          <a:chExt cx="0" cy="0"/>
        </a:xfrm>
      </p:grpSpPr>
      <p:pic>
        <p:nvPicPr>
          <p:cNvPr id="846" name="Google Shape;846;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847" name="Google Shape;847;p6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848" name="Google Shape;848;p67"/>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49" name="Google Shape;849;p67"/>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850" name="Google Shape;850;p67"/>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7"/>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7"/>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853"/>
        <p:cNvGrpSpPr/>
        <p:nvPr/>
      </p:nvGrpSpPr>
      <p:grpSpPr>
        <a:xfrm>
          <a:off x="0" y="0"/>
          <a:ext cx="0" cy="0"/>
          <a:chOff x="0" y="0"/>
          <a:chExt cx="0" cy="0"/>
        </a:xfrm>
      </p:grpSpPr>
      <p:pic>
        <p:nvPicPr>
          <p:cNvPr id="854" name="Google Shape;854;p6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55" name="Google Shape;855;p6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856" name="Google Shape;856;p68"/>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857" name="Google Shape;857;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858" name="Google Shape;858;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63. Zoom Poll Instructions ">
  <p:cSld name="CUSTOM_2_3_1_1_1_1_1_2_1_2_1_1_1_1_2_1_1">
    <p:spTree>
      <p:nvGrpSpPr>
        <p:cNvPr id="1" name="Shape 859"/>
        <p:cNvGrpSpPr/>
        <p:nvPr/>
      </p:nvGrpSpPr>
      <p:grpSpPr>
        <a:xfrm>
          <a:off x="0" y="0"/>
          <a:ext cx="0" cy="0"/>
          <a:chOff x="0" y="0"/>
          <a:chExt cx="0" cy="0"/>
        </a:xfrm>
      </p:grpSpPr>
      <p:sp>
        <p:nvSpPr>
          <p:cNvPr id="860" name="Google Shape;860;p69"/>
          <p:cNvSpPr/>
          <p:nvPr/>
        </p:nvSpPr>
        <p:spPr>
          <a:xfrm>
            <a:off x="274320" y="274881"/>
            <a:ext cx="8595360" cy="4593742"/>
          </a:xfrm>
          <a:prstGeom prst="rect">
            <a:avLst/>
          </a:prstGeom>
          <a:noFill/>
          <a:ln>
            <a:noFill/>
          </a:ln>
        </p:spPr>
      </p:sp>
      <p:sp>
        <p:nvSpPr>
          <p:cNvPr id="861" name="Google Shape;861;p6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9"/>
          <p:cNvSpPr txBox="1">
            <a:spLocks noGrp="1"/>
          </p:cNvSpPr>
          <p:nvPr>
            <p:ph type="title"/>
          </p:nvPr>
        </p:nvSpPr>
        <p:spPr>
          <a:xfrm>
            <a:off x="-101100" y="43319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6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65" name="Google Shape;865;p69"/>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66" name="Google Shape;866;p69"/>
          <p:cNvSpPr txBox="1">
            <a:spLocks noGrp="1"/>
          </p:cNvSpPr>
          <p:nvPr>
            <p:ph type="title" idx="2"/>
          </p:nvPr>
        </p:nvSpPr>
        <p:spPr>
          <a:xfrm>
            <a:off x="273975" y="981125"/>
            <a:ext cx="8595300" cy="2859300"/>
          </a:xfrm>
          <a:prstGeom prst="rect">
            <a:avLst/>
          </a:prstGeom>
          <a:noFill/>
          <a:ln>
            <a:noFill/>
          </a:ln>
        </p:spPr>
        <p:txBody>
          <a:bodyPr spcFirstLastPara="1" wrap="square" lIns="2926075" tIns="0" rIns="457200" bIns="457200" anchor="t" anchorCtr="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69"/>
          <p:cNvSpPr/>
          <p:nvPr/>
        </p:nvSpPr>
        <p:spPr>
          <a:xfrm>
            <a:off x="390150" y="839275"/>
            <a:ext cx="2680362" cy="2098075"/>
          </a:xfrm>
          <a:prstGeom prst="rect">
            <a:avLst/>
          </a:prstGeom>
          <a:noFill/>
          <a:ln>
            <a:noFill/>
          </a:ln>
        </p:spPr>
      </p:sp>
      <p:sp>
        <p:nvSpPr>
          <p:cNvPr id="868" name="Google Shape;868;p6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74. Next Class">
  <p:cSld name="CUSTOM_2_3_1_1_1_1_1_2_1_2_1_1_1_1_1_4_2_1">
    <p:spTree>
      <p:nvGrpSpPr>
        <p:cNvPr id="1" name="Shape 869"/>
        <p:cNvGrpSpPr/>
        <p:nvPr/>
      </p:nvGrpSpPr>
      <p:grpSpPr>
        <a:xfrm>
          <a:off x="0" y="0"/>
          <a:ext cx="0" cy="0"/>
          <a:chOff x="0" y="0"/>
          <a:chExt cx="0" cy="0"/>
        </a:xfrm>
      </p:grpSpPr>
      <p:pic>
        <p:nvPicPr>
          <p:cNvPr id="870" name="Google Shape;870;p7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71" name="Google Shape;871;p7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72" name="Google Shape;872;p7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3" name="Google Shape;873;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874" name="Google Shape;874;p70"/>
          <p:cNvGrpSpPr/>
          <p:nvPr/>
        </p:nvGrpSpPr>
        <p:grpSpPr>
          <a:xfrm>
            <a:off x="4167150" y="1202575"/>
            <a:ext cx="809700" cy="809700"/>
            <a:chOff x="1457325" y="1219200"/>
            <a:chExt cx="809700" cy="809700"/>
          </a:xfrm>
        </p:grpSpPr>
        <p:sp>
          <p:nvSpPr>
            <p:cNvPr id="875" name="Google Shape;875;p70"/>
            <p:cNvSpPr/>
            <p:nvPr/>
          </p:nvSpPr>
          <p:spPr>
            <a:xfrm>
              <a:off x="1457325" y="1219200"/>
              <a:ext cx="809700" cy="8097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0"/>
            <p:cNvSpPr/>
            <p:nvPr/>
          </p:nvSpPr>
          <p:spPr>
            <a:xfrm>
              <a:off x="1547875" y="1378513"/>
              <a:ext cx="628599" cy="491082"/>
            </a:xfrm>
            <a:custGeom>
              <a:avLst/>
              <a:gdLst/>
              <a:ahLst/>
              <a:cxnLst/>
              <a:rect l="l" t="t" r="r" b="b"/>
              <a:pathLst>
                <a:path w="267489" h="208971" extrusionOk="0">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 name="Google Shape;877;p70"/>
          <p:cNvSpPr txBox="1">
            <a:spLocks noGrp="1"/>
          </p:cNvSpPr>
          <p:nvPr>
            <p:ph type="title"/>
          </p:nvPr>
        </p:nvSpPr>
        <p:spPr>
          <a:xfrm>
            <a:off x="274325" y="288632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78" name="Google Shape;878;p70"/>
          <p:cNvSpPr txBox="1"/>
          <p:nvPr/>
        </p:nvSpPr>
        <p:spPr>
          <a:xfrm>
            <a:off x="-100" y="20884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75. Activity Everyone DO">
  <p:cSld name="CUSTOM_2_3_1_1_3_1_1_2_1_1_1_2_3_1_1_1">
    <p:spTree>
      <p:nvGrpSpPr>
        <p:cNvPr id="1" name="Shape 879"/>
        <p:cNvGrpSpPr/>
        <p:nvPr/>
      </p:nvGrpSpPr>
      <p:grpSpPr>
        <a:xfrm>
          <a:off x="0" y="0"/>
          <a:ext cx="0" cy="0"/>
          <a:chOff x="0" y="0"/>
          <a:chExt cx="0" cy="0"/>
        </a:xfrm>
      </p:grpSpPr>
      <p:pic>
        <p:nvPicPr>
          <p:cNvPr id="880" name="Google Shape;880;p7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81" name="Google Shape;881;p71"/>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71"/>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83" name="Google Shape;883;p71"/>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884" name="Google Shape;884;p71"/>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885" name="Google Shape;885;p7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86" name="Google Shape;886;p71"/>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theme" Target="../theme/theme2.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5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Client_(computing)"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44.png"/><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72"/>
          <p:cNvSpPr txBox="1">
            <a:spLocks noGrp="1"/>
          </p:cNvSpPr>
          <p:nvPr>
            <p:ph type="title"/>
          </p:nvPr>
        </p:nvSpPr>
        <p:spPr>
          <a:xfrm>
            <a:off x="-4350" y="1213825"/>
            <a:ext cx="91440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a:t>Node.js</a:t>
            </a:r>
            <a:endParaRPr/>
          </a:p>
        </p:txBody>
      </p:sp>
      <p:sp>
        <p:nvSpPr>
          <p:cNvPr id="892" name="Google Shape;892;p72"/>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Module 09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81"/>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 server?</a:t>
            </a:r>
            <a:endParaRPr/>
          </a:p>
        </p:txBody>
      </p:sp>
      <p:sp>
        <p:nvSpPr>
          <p:cNvPr id="998" name="Google Shape;998;p8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8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Server Definition</a:t>
            </a:r>
            <a:endParaRPr>
              <a:solidFill>
                <a:schemeClr val="dk1"/>
              </a:solidFill>
            </a:endParaRPr>
          </a:p>
          <a:p>
            <a:pPr marL="0" lvl="0" indent="0" algn="l" rtl="0">
              <a:spcBef>
                <a:spcPts val="0"/>
              </a:spcBef>
              <a:spcAft>
                <a:spcPts val="0"/>
              </a:spcAft>
              <a:buNone/>
            </a:pPr>
            <a:endParaRPr/>
          </a:p>
        </p:txBody>
      </p:sp>
      <p:sp>
        <p:nvSpPr>
          <p:cNvPr id="1004" name="Google Shape;1004;p8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05" name="Google Shape;1005;p8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Depending on the context, a server is both the physical hardware and the software that hears requests from users and returns something, like an </a:t>
            </a:r>
            <a:br>
              <a:rPr lang="en">
                <a:solidFill>
                  <a:schemeClr val="dk1"/>
                </a:solidFill>
              </a:rPr>
            </a:br>
            <a:r>
              <a:rPr lang="en">
                <a:solidFill>
                  <a:schemeClr val="dk1"/>
                </a:solidFill>
              </a:rPr>
              <a:t>HTML or image file, or completes a process.</a:t>
            </a:r>
            <a:endParaRPr>
              <a:solidFill>
                <a:schemeClr val="dk1"/>
              </a:solidFill>
            </a:endParaRPr>
          </a:p>
          <a:p>
            <a:pPr marL="0" lvl="0" indent="0" algn="l" rtl="0">
              <a:spcBef>
                <a:spcPts val="0"/>
              </a:spcBef>
              <a:spcAft>
                <a:spcPts val="0"/>
              </a:spcAft>
              <a:buNone/>
            </a:pPr>
            <a:endParaRPr/>
          </a:p>
        </p:txBody>
      </p:sp>
      <p:sp>
        <p:nvSpPr>
          <p:cNvPr id="1006" name="Google Shape;1006;p82"/>
          <p:cNvSpPr txBox="1"/>
          <p:nvPr/>
        </p:nvSpPr>
        <p:spPr>
          <a:xfrm>
            <a:off x="437525" y="1821900"/>
            <a:ext cx="5990400" cy="2743500"/>
          </a:xfrm>
          <a:prstGeom prst="rect">
            <a:avLst/>
          </a:prstGeom>
          <a:solidFill>
            <a:srgbClr val="000000"/>
          </a:solidFill>
          <a:ln>
            <a:noFill/>
          </a:ln>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var http = require("http");</a:t>
            </a:r>
            <a:endParaRPr>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var PORT = 8080;</a:t>
            </a:r>
            <a:endParaRPr>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a:t>
            </a:r>
            <a:endParaRPr>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function handleRequest(request, response) {</a:t>
            </a:r>
            <a:endParaRPr>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  response.end("It Works!! Path Hit: " + request.url);</a:t>
            </a:r>
            <a:endParaRPr>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a:t>
            </a:r>
            <a:endParaRPr>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a:t>
            </a:r>
            <a:endParaRPr>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var server = http.createServer(handleRequest);</a:t>
            </a:r>
            <a:endParaRPr>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server.listen(PORT, function() {</a:t>
            </a:r>
            <a:endParaRPr>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  console.log("Server listening on: http://localhost:" + PORT);</a:t>
            </a:r>
            <a:endParaRPr>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a:t>
            </a:r>
            <a:endParaRPr>
              <a:solidFill>
                <a:srgbClr val="FFFFFF"/>
              </a:solidFill>
              <a:latin typeface="Inconsolata"/>
              <a:ea typeface="Inconsolata"/>
              <a:cs typeface="Inconsolata"/>
              <a:sym typeface="Inconsolata"/>
            </a:endParaRPr>
          </a:p>
        </p:txBody>
      </p:sp>
      <p:pic>
        <p:nvPicPr>
          <p:cNvPr id="1007" name="Google Shape;1007;p82"/>
          <p:cNvPicPr preferRelativeResize="0"/>
          <p:nvPr/>
        </p:nvPicPr>
        <p:blipFill>
          <a:blip r:embed="rId3">
            <a:alphaModFix/>
          </a:blip>
          <a:stretch>
            <a:fillRect/>
          </a:stretch>
        </p:blipFill>
        <p:spPr>
          <a:xfrm>
            <a:off x="7254075" y="1885575"/>
            <a:ext cx="1185399" cy="2484823"/>
          </a:xfrm>
          <a:prstGeom prst="rect">
            <a:avLst/>
          </a:prstGeom>
          <a:noFill/>
          <a:ln>
            <a:noFill/>
          </a:ln>
        </p:spPr>
      </p:pic>
      <p:sp>
        <p:nvSpPr>
          <p:cNvPr id="1008" name="Google Shape;1008;p82"/>
          <p:cNvSpPr txBox="1"/>
          <p:nvPr/>
        </p:nvSpPr>
        <p:spPr>
          <a:xfrm>
            <a:off x="7254075" y="4241050"/>
            <a:ext cx="1185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Medium"/>
                <a:ea typeface="Roboto Medium"/>
                <a:cs typeface="Roboto Medium"/>
                <a:sym typeface="Roboto Medium"/>
              </a:rPr>
              <a:t>Server</a:t>
            </a:r>
            <a:endParaRPr>
              <a:latin typeface="Roboto Medium"/>
              <a:ea typeface="Roboto Medium"/>
              <a:cs typeface="Roboto Medium"/>
              <a:sym typeface="Roboto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83"/>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the client-server model?</a:t>
            </a:r>
            <a:endParaRPr/>
          </a:p>
        </p:txBody>
      </p:sp>
      <p:sp>
        <p:nvSpPr>
          <p:cNvPr id="1014" name="Google Shape;1014;p8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84"/>
          <p:cNvSpPr/>
          <p:nvPr/>
        </p:nvSpPr>
        <p:spPr>
          <a:xfrm>
            <a:off x="6966225" y="2563325"/>
            <a:ext cx="1953300" cy="2058600"/>
          </a:xfrm>
          <a:prstGeom prst="roundRect">
            <a:avLst>
              <a:gd name="adj" fmla="val 16667"/>
            </a:avLst>
          </a:prstGeom>
          <a:solidFill>
            <a:srgbClr val="F2F5F9"/>
          </a:solidFill>
          <a:ln>
            <a:noFill/>
          </a:ln>
        </p:spPr>
        <p:txBody>
          <a:bodyPr spcFirstLastPara="1" wrap="square" lIns="128000" tIns="640075" rIns="91425" bIns="0"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server typically has lots of content that it can return to clients. </a:t>
            </a:r>
            <a:br>
              <a:rPr lang="en" sz="1100">
                <a:solidFill>
                  <a:schemeClr val="dk1"/>
                </a:solidFill>
                <a:latin typeface="Roboto"/>
                <a:ea typeface="Roboto"/>
                <a:cs typeface="Roboto"/>
                <a:sym typeface="Roboto"/>
              </a:rPr>
            </a:br>
            <a:r>
              <a:rPr lang="en" sz="1100">
                <a:solidFill>
                  <a:schemeClr val="dk1"/>
                </a:solidFill>
                <a:latin typeface="Roboto"/>
                <a:ea typeface="Roboto"/>
                <a:cs typeface="Roboto"/>
                <a:sym typeface="Roboto"/>
              </a:rPr>
              <a:t>That content can be web pages, JPEGs, and other resources. </a:t>
            </a:r>
            <a:endParaRPr sz="1100">
              <a:solidFill>
                <a:schemeClr val="dk1"/>
              </a:solidFill>
              <a:latin typeface="Roboto"/>
              <a:ea typeface="Roboto"/>
              <a:cs typeface="Roboto"/>
              <a:sym typeface="Roboto"/>
            </a:endParaRPr>
          </a:p>
        </p:txBody>
      </p:sp>
      <p:grpSp>
        <p:nvGrpSpPr>
          <p:cNvPr id="1020" name="Google Shape;1020;p84"/>
          <p:cNvGrpSpPr/>
          <p:nvPr/>
        </p:nvGrpSpPr>
        <p:grpSpPr>
          <a:xfrm>
            <a:off x="7085663" y="2469563"/>
            <a:ext cx="745500" cy="893472"/>
            <a:chOff x="8076713" y="1871888"/>
            <a:chExt cx="745500" cy="893472"/>
          </a:xfrm>
        </p:grpSpPr>
        <p:pic>
          <p:nvPicPr>
            <p:cNvPr id="1021" name="Google Shape;1021;p84"/>
            <p:cNvPicPr preferRelativeResize="0"/>
            <p:nvPr/>
          </p:nvPicPr>
          <p:blipFill>
            <a:blip r:embed="rId3">
              <a:alphaModFix/>
            </a:blip>
            <a:stretch>
              <a:fillRect/>
            </a:stretch>
          </p:blipFill>
          <p:spPr>
            <a:xfrm>
              <a:off x="8076713" y="1871888"/>
              <a:ext cx="745500" cy="893472"/>
            </a:xfrm>
            <a:prstGeom prst="rect">
              <a:avLst/>
            </a:prstGeom>
            <a:noFill/>
            <a:ln>
              <a:noFill/>
            </a:ln>
            <a:effectLst>
              <a:outerShdw blurRad="57150" dist="19050" dir="5400000" algn="bl" rotWithShape="0">
                <a:srgbClr val="000000">
                  <a:alpha val="50000"/>
                </a:srgbClr>
              </a:outerShdw>
            </a:effectLst>
          </p:spPr>
        </p:pic>
        <p:sp>
          <p:nvSpPr>
            <p:cNvPr id="1022" name="Google Shape;1022;p84"/>
            <p:cNvSpPr/>
            <p:nvPr/>
          </p:nvSpPr>
          <p:spPr>
            <a:xfrm>
              <a:off x="8076725" y="2107050"/>
              <a:ext cx="492600" cy="226800"/>
            </a:xfrm>
            <a:prstGeom prst="roundRect">
              <a:avLst>
                <a:gd name="adj" fmla="val 16667"/>
              </a:avLst>
            </a:prstGeom>
            <a:solidFill>
              <a:srgbClr val="E51470"/>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HTML</a:t>
              </a:r>
              <a:endParaRPr sz="1000" b="1">
                <a:solidFill>
                  <a:srgbClr val="FFFFFF"/>
                </a:solidFill>
                <a:latin typeface="Roboto"/>
                <a:ea typeface="Roboto"/>
                <a:cs typeface="Roboto"/>
                <a:sym typeface="Roboto"/>
              </a:endParaRPr>
            </a:p>
          </p:txBody>
        </p:sp>
        <p:sp>
          <p:nvSpPr>
            <p:cNvPr id="1023" name="Google Shape;1023;p84"/>
            <p:cNvSpPr txBox="1"/>
            <p:nvPr/>
          </p:nvSpPr>
          <p:spPr>
            <a:xfrm>
              <a:off x="8174663" y="2228563"/>
              <a:ext cx="594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Inconsolata"/>
                  <a:ea typeface="Inconsolata"/>
                  <a:cs typeface="Inconsolata"/>
                  <a:sym typeface="Inconsolata"/>
                </a:rPr>
                <a:t>&lt;/&gt;</a:t>
              </a:r>
              <a:endParaRPr sz="1900">
                <a:latin typeface="Inconsolata"/>
                <a:ea typeface="Inconsolata"/>
                <a:cs typeface="Inconsolata"/>
                <a:sym typeface="Inconsolata"/>
              </a:endParaRPr>
            </a:p>
          </p:txBody>
        </p:sp>
      </p:grpSp>
      <p:sp>
        <p:nvSpPr>
          <p:cNvPr id="1024" name="Google Shape;1024;p84"/>
          <p:cNvSpPr/>
          <p:nvPr/>
        </p:nvSpPr>
        <p:spPr>
          <a:xfrm>
            <a:off x="2195400" y="3765625"/>
            <a:ext cx="3447000" cy="842100"/>
          </a:xfrm>
          <a:prstGeom prst="roundRect">
            <a:avLst>
              <a:gd name="adj" fmla="val 16667"/>
            </a:avLst>
          </a:prstGeom>
          <a:solidFill>
            <a:srgbClr val="F2F5F9"/>
          </a:solid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server's response contains the actual </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document that the client requested (or an </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error code if the request could not be processed).</a:t>
            </a:r>
            <a:endParaRPr sz="1100">
              <a:solidFill>
                <a:schemeClr val="dk1"/>
              </a:solidFill>
              <a:latin typeface="Roboto"/>
              <a:ea typeface="Roboto"/>
              <a:cs typeface="Roboto"/>
              <a:sym typeface="Roboto"/>
            </a:endParaRPr>
          </a:p>
        </p:txBody>
      </p:sp>
      <p:cxnSp>
        <p:nvCxnSpPr>
          <p:cNvPr id="1025" name="Google Shape;1025;p84"/>
          <p:cNvCxnSpPr/>
          <p:nvPr/>
        </p:nvCxnSpPr>
        <p:spPr>
          <a:xfrm>
            <a:off x="2006837" y="3519775"/>
            <a:ext cx="4298100" cy="0"/>
          </a:xfrm>
          <a:prstGeom prst="straightConnector1">
            <a:avLst/>
          </a:prstGeom>
          <a:noFill/>
          <a:ln w="9525" cap="flat" cmpd="sng">
            <a:solidFill>
              <a:srgbClr val="000000"/>
            </a:solidFill>
            <a:prstDash val="solid"/>
            <a:round/>
            <a:headEnd type="stealth" w="med" len="med"/>
            <a:tailEnd type="none" w="med" len="med"/>
          </a:ln>
        </p:spPr>
      </p:cxnSp>
      <p:sp>
        <p:nvSpPr>
          <p:cNvPr id="1026" name="Google Shape;1026;p84"/>
          <p:cNvSpPr/>
          <p:nvPr/>
        </p:nvSpPr>
        <p:spPr>
          <a:xfrm>
            <a:off x="348050" y="2554200"/>
            <a:ext cx="1522800" cy="1522200"/>
          </a:xfrm>
          <a:prstGeom prst="ellipse">
            <a:avLst/>
          </a:prstGeom>
          <a:solidFill>
            <a:srgbClr val="00D6CB">
              <a:alpha val="67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8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Client-Server Model</a:t>
            </a:r>
            <a:endParaRPr>
              <a:solidFill>
                <a:schemeClr val="dk1"/>
              </a:solidFill>
            </a:endParaRPr>
          </a:p>
          <a:p>
            <a:pPr marL="0" lvl="0" indent="0" algn="l" rtl="0">
              <a:spcBef>
                <a:spcPts val="0"/>
              </a:spcBef>
              <a:spcAft>
                <a:spcPts val="0"/>
              </a:spcAft>
              <a:buNone/>
            </a:pPr>
            <a:endParaRPr/>
          </a:p>
        </p:txBody>
      </p:sp>
      <p:sp>
        <p:nvSpPr>
          <p:cNvPr id="1028" name="Google Shape;1028;p8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29" name="Google Shape;1029;p84"/>
          <p:cNvSpPr txBox="1">
            <a:spLocks noGrp="1"/>
          </p:cNvSpPr>
          <p:nvPr>
            <p:ph type="subTitle" idx="1"/>
          </p:nvPr>
        </p:nvSpPr>
        <p:spPr>
          <a:xfrm>
            <a:off x="0" y="675975"/>
            <a:ext cx="92514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700">
                <a:solidFill>
                  <a:schemeClr val="dk1"/>
                </a:solidFill>
              </a:rPr>
              <a:t>In modern web applications, there is constant back-and-forth communication between the visuals displayed on the user’s browser (the front end) and the data and logic stored on the server (the back end). Clients make requests, and servers respond.</a:t>
            </a:r>
            <a:endParaRPr sz="1700">
              <a:solidFill>
                <a:schemeClr val="dk1"/>
              </a:solidFill>
            </a:endParaRPr>
          </a:p>
          <a:p>
            <a:pPr marL="0" lvl="0" indent="0" algn="l" rtl="0">
              <a:lnSpc>
                <a:spcPct val="115000"/>
              </a:lnSpc>
              <a:spcBef>
                <a:spcPts val="0"/>
              </a:spcBef>
              <a:spcAft>
                <a:spcPts val="0"/>
              </a:spcAft>
              <a:buNone/>
            </a:pPr>
            <a:endParaRPr sz="1700"/>
          </a:p>
        </p:txBody>
      </p:sp>
      <p:pic>
        <p:nvPicPr>
          <p:cNvPr id="1030" name="Google Shape;1030;p84"/>
          <p:cNvPicPr preferRelativeResize="0"/>
          <p:nvPr/>
        </p:nvPicPr>
        <p:blipFill>
          <a:blip r:embed="rId4">
            <a:alphaModFix/>
          </a:blip>
          <a:stretch>
            <a:fillRect/>
          </a:stretch>
        </p:blipFill>
        <p:spPr>
          <a:xfrm>
            <a:off x="267400" y="2768838"/>
            <a:ext cx="1683975" cy="1154398"/>
          </a:xfrm>
          <a:prstGeom prst="rect">
            <a:avLst/>
          </a:prstGeom>
          <a:noFill/>
          <a:ln>
            <a:noFill/>
          </a:ln>
        </p:spPr>
      </p:pic>
      <p:sp>
        <p:nvSpPr>
          <p:cNvPr id="1031" name="Google Shape;1031;p84"/>
          <p:cNvSpPr txBox="1"/>
          <p:nvPr/>
        </p:nvSpPr>
        <p:spPr>
          <a:xfrm>
            <a:off x="392250" y="4126830"/>
            <a:ext cx="15156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Roboto"/>
                <a:ea typeface="Roboto"/>
                <a:cs typeface="Roboto"/>
                <a:sym typeface="Roboto"/>
              </a:rPr>
              <a:t>Web Browser (Client)</a:t>
            </a:r>
            <a:endParaRPr sz="1100" b="1">
              <a:latin typeface="Roboto"/>
              <a:ea typeface="Roboto"/>
              <a:cs typeface="Roboto"/>
              <a:sym typeface="Roboto"/>
            </a:endParaRPr>
          </a:p>
        </p:txBody>
      </p:sp>
      <p:pic>
        <p:nvPicPr>
          <p:cNvPr id="1032" name="Google Shape;1032;p84"/>
          <p:cNvPicPr preferRelativeResize="0"/>
          <p:nvPr/>
        </p:nvPicPr>
        <p:blipFill>
          <a:blip r:embed="rId5">
            <a:alphaModFix/>
          </a:blip>
          <a:stretch>
            <a:fillRect/>
          </a:stretch>
        </p:blipFill>
        <p:spPr>
          <a:xfrm>
            <a:off x="779453" y="2917754"/>
            <a:ext cx="602022" cy="602025"/>
          </a:xfrm>
          <a:prstGeom prst="rect">
            <a:avLst/>
          </a:prstGeom>
          <a:noFill/>
          <a:ln>
            <a:noFill/>
          </a:ln>
        </p:spPr>
      </p:pic>
      <p:cxnSp>
        <p:nvCxnSpPr>
          <p:cNvPr id="1033" name="Google Shape;1033;p84"/>
          <p:cNvCxnSpPr/>
          <p:nvPr/>
        </p:nvCxnSpPr>
        <p:spPr>
          <a:xfrm>
            <a:off x="1809937" y="3006025"/>
            <a:ext cx="4298100" cy="0"/>
          </a:xfrm>
          <a:prstGeom prst="straightConnector1">
            <a:avLst/>
          </a:prstGeom>
          <a:noFill/>
          <a:ln w="9525" cap="flat" cmpd="sng">
            <a:solidFill>
              <a:srgbClr val="000000"/>
            </a:solidFill>
            <a:prstDash val="solid"/>
            <a:round/>
            <a:headEnd type="none" w="med" len="med"/>
            <a:tailEnd type="stealth" w="med" len="med"/>
          </a:ln>
        </p:spPr>
      </p:cxnSp>
      <p:pic>
        <p:nvPicPr>
          <p:cNvPr id="1034" name="Google Shape;1034;p84"/>
          <p:cNvPicPr preferRelativeResize="0"/>
          <p:nvPr/>
        </p:nvPicPr>
        <p:blipFill>
          <a:blip r:embed="rId6">
            <a:alphaModFix/>
          </a:blip>
          <a:stretch>
            <a:fillRect/>
          </a:stretch>
        </p:blipFill>
        <p:spPr>
          <a:xfrm>
            <a:off x="5900900" y="2487050"/>
            <a:ext cx="835951" cy="1752300"/>
          </a:xfrm>
          <a:prstGeom prst="rect">
            <a:avLst/>
          </a:prstGeom>
          <a:noFill/>
          <a:ln>
            <a:noFill/>
          </a:ln>
        </p:spPr>
      </p:pic>
      <p:sp>
        <p:nvSpPr>
          <p:cNvPr id="1035" name="Google Shape;1035;p84"/>
          <p:cNvSpPr txBox="1"/>
          <p:nvPr/>
        </p:nvSpPr>
        <p:spPr>
          <a:xfrm>
            <a:off x="5846125" y="4123300"/>
            <a:ext cx="970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Roboto Medium"/>
                <a:ea typeface="Roboto Medium"/>
                <a:cs typeface="Roboto Medium"/>
                <a:sym typeface="Roboto Medium"/>
              </a:rPr>
              <a:t>Server</a:t>
            </a:r>
            <a:endParaRPr sz="1200">
              <a:latin typeface="Roboto Medium"/>
              <a:ea typeface="Roboto Medium"/>
              <a:cs typeface="Roboto Medium"/>
              <a:sym typeface="Roboto Medium"/>
            </a:endParaRPr>
          </a:p>
        </p:txBody>
      </p:sp>
      <p:sp>
        <p:nvSpPr>
          <p:cNvPr id="1036" name="Google Shape;1036;p84"/>
          <p:cNvSpPr/>
          <p:nvPr/>
        </p:nvSpPr>
        <p:spPr>
          <a:xfrm>
            <a:off x="2076450" y="1969825"/>
            <a:ext cx="3642000" cy="620700"/>
          </a:xfrm>
          <a:prstGeom prst="roundRect">
            <a:avLst>
              <a:gd name="adj" fmla="val 16667"/>
            </a:avLst>
          </a:prstGeom>
          <a:solidFill>
            <a:srgbClr val="F2F5F9"/>
          </a:solid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client's request contains the name and address </a:t>
            </a:r>
            <a:endParaRPr sz="11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(the URL) of what the client is looking for. </a:t>
            </a:r>
            <a:endParaRPr sz="1100">
              <a:solidFill>
                <a:schemeClr val="dk1"/>
              </a:solidFill>
              <a:latin typeface="Roboto"/>
              <a:ea typeface="Roboto"/>
              <a:cs typeface="Roboto"/>
              <a:sym typeface="Roboto"/>
            </a:endParaRPr>
          </a:p>
        </p:txBody>
      </p:sp>
      <p:pic>
        <p:nvPicPr>
          <p:cNvPr id="1037" name="Google Shape;1037;p84"/>
          <p:cNvPicPr preferRelativeResize="0"/>
          <p:nvPr/>
        </p:nvPicPr>
        <p:blipFill>
          <a:blip r:embed="rId3">
            <a:alphaModFix/>
          </a:blip>
          <a:stretch>
            <a:fillRect/>
          </a:stretch>
        </p:blipFill>
        <p:spPr>
          <a:xfrm>
            <a:off x="2642188" y="2410838"/>
            <a:ext cx="745500" cy="893472"/>
          </a:xfrm>
          <a:prstGeom prst="rect">
            <a:avLst/>
          </a:prstGeom>
          <a:noFill/>
          <a:ln>
            <a:noFill/>
          </a:ln>
          <a:effectLst>
            <a:outerShdw blurRad="57150" dist="19050" dir="5400000" algn="bl" rotWithShape="0">
              <a:srgbClr val="000000">
                <a:alpha val="50000"/>
              </a:srgbClr>
            </a:outerShdw>
          </a:effectLst>
        </p:spPr>
      </p:pic>
      <p:sp>
        <p:nvSpPr>
          <p:cNvPr id="1038" name="Google Shape;1038;p84"/>
          <p:cNvSpPr/>
          <p:nvPr/>
        </p:nvSpPr>
        <p:spPr>
          <a:xfrm>
            <a:off x="2073675" y="2646000"/>
            <a:ext cx="1009200" cy="226800"/>
          </a:xfrm>
          <a:prstGeom prst="roundRect">
            <a:avLst>
              <a:gd name="adj" fmla="val 16667"/>
            </a:avLst>
          </a:prstGeom>
          <a:solidFill>
            <a:srgbClr val="00D6CB"/>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dk1"/>
                </a:solidFill>
                <a:latin typeface="Roboto"/>
                <a:ea typeface="Roboto"/>
                <a:cs typeface="Roboto"/>
                <a:sym typeface="Roboto"/>
              </a:rPr>
              <a:t>Client Request</a:t>
            </a:r>
            <a:endParaRPr sz="1000" b="1">
              <a:solidFill>
                <a:srgbClr val="FFFFFF"/>
              </a:solidFill>
              <a:latin typeface="Roboto"/>
              <a:ea typeface="Roboto"/>
              <a:cs typeface="Roboto"/>
              <a:sym typeface="Roboto"/>
            </a:endParaRPr>
          </a:p>
        </p:txBody>
      </p:sp>
      <p:sp>
        <p:nvSpPr>
          <p:cNvPr id="1039" name="Google Shape;1039;p84"/>
          <p:cNvSpPr txBox="1"/>
          <p:nvPr/>
        </p:nvSpPr>
        <p:spPr>
          <a:xfrm>
            <a:off x="2740138" y="2767513"/>
            <a:ext cx="594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Inconsolata"/>
                <a:ea typeface="Inconsolata"/>
                <a:cs typeface="Inconsolata"/>
                <a:sym typeface="Inconsolata"/>
              </a:rPr>
              <a:t>&lt;/&gt;</a:t>
            </a:r>
            <a:endParaRPr sz="1900">
              <a:latin typeface="Inconsolata"/>
              <a:ea typeface="Inconsolata"/>
              <a:cs typeface="Inconsolata"/>
              <a:sym typeface="Inconsolata"/>
            </a:endParaRPr>
          </a:p>
        </p:txBody>
      </p:sp>
      <p:pic>
        <p:nvPicPr>
          <p:cNvPr id="1040" name="Google Shape;1040;p84"/>
          <p:cNvPicPr preferRelativeResize="0"/>
          <p:nvPr/>
        </p:nvPicPr>
        <p:blipFill>
          <a:blip r:embed="rId3">
            <a:alphaModFix/>
          </a:blip>
          <a:stretch>
            <a:fillRect/>
          </a:stretch>
        </p:blipFill>
        <p:spPr>
          <a:xfrm>
            <a:off x="5002213" y="3182938"/>
            <a:ext cx="745500" cy="893472"/>
          </a:xfrm>
          <a:prstGeom prst="rect">
            <a:avLst/>
          </a:prstGeom>
          <a:noFill/>
          <a:ln>
            <a:noFill/>
          </a:ln>
          <a:effectLst>
            <a:outerShdw blurRad="57150" dist="19050" dir="5400000" algn="bl" rotWithShape="0">
              <a:srgbClr val="000000">
                <a:alpha val="50000"/>
              </a:srgbClr>
            </a:outerShdw>
          </a:effectLst>
        </p:spPr>
      </p:pic>
      <p:sp>
        <p:nvSpPr>
          <p:cNvPr id="1041" name="Google Shape;1041;p84"/>
          <p:cNvSpPr/>
          <p:nvPr/>
        </p:nvSpPr>
        <p:spPr>
          <a:xfrm>
            <a:off x="4701575" y="3418100"/>
            <a:ext cx="793200" cy="226800"/>
          </a:xfrm>
          <a:prstGeom prst="roundRect">
            <a:avLst>
              <a:gd name="adj" fmla="val 16667"/>
            </a:avLst>
          </a:prstGeom>
          <a:solidFill>
            <a:srgbClr val="E51470"/>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Response</a:t>
            </a:r>
            <a:endParaRPr sz="1000" b="1">
              <a:solidFill>
                <a:srgbClr val="FFFFFF"/>
              </a:solidFill>
              <a:latin typeface="Roboto"/>
              <a:ea typeface="Roboto"/>
              <a:cs typeface="Roboto"/>
              <a:sym typeface="Roboto"/>
            </a:endParaRPr>
          </a:p>
        </p:txBody>
      </p:sp>
      <p:sp>
        <p:nvSpPr>
          <p:cNvPr id="1042" name="Google Shape;1042;p84"/>
          <p:cNvSpPr txBox="1"/>
          <p:nvPr/>
        </p:nvSpPr>
        <p:spPr>
          <a:xfrm>
            <a:off x="5100163" y="3539613"/>
            <a:ext cx="594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Inconsolata"/>
                <a:ea typeface="Inconsolata"/>
                <a:cs typeface="Inconsolata"/>
                <a:sym typeface="Inconsolata"/>
              </a:rPr>
              <a:t>&lt;/&gt;</a:t>
            </a:r>
            <a:endParaRPr sz="1900">
              <a:latin typeface="Inconsolata"/>
              <a:ea typeface="Inconsolata"/>
              <a:cs typeface="Inconsolata"/>
              <a:sym typeface="Inconsolata"/>
            </a:endParaRPr>
          </a:p>
        </p:txBody>
      </p:sp>
      <p:grpSp>
        <p:nvGrpSpPr>
          <p:cNvPr id="1043" name="Google Shape;1043;p84"/>
          <p:cNvGrpSpPr/>
          <p:nvPr/>
        </p:nvGrpSpPr>
        <p:grpSpPr>
          <a:xfrm>
            <a:off x="7498713" y="2138238"/>
            <a:ext cx="745500" cy="893472"/>
            <a:chOff x="8076713" y="1871888"/>
            <a:chExt cx="745500" cy="893472"/>
          </a:xfrm>
        </p:grpSpPr>
        <p:pic>
          <p:nvPicPr>
            <p:cNvPr id="1044" name="Google Shape;1044;p84"/>
            <p:cNvPicPr preferRelativeResize="0"/>
            <p:nvPr/>
          </p:nvPicPr>
          <p:blipFill>
            <a:blip r:embed="rId3">
              <a:alphaModFix/>
            </a:blip>
            <a:stretch>
              <a:fillRect/>
            </a:stretch>
          </p:blipFill>
          <p:spPr>
            <a:xfrm>
              <a:off x="8076713" y="1871888"/>
              <a:ext cx="745500" cy="893472"/>
            </a:xfrm>
            <a:prstGeom prst="rect">
              <a:avLst/>
            </a:prstGeom>
            <a:noFill/>
            <a:ln>
              <a:noFill/>
            </a:ln>
            <a:effectLst>
              <a:outerShdw blurRad="57150" dist="19050" dir="5400000" algn="bl" rotWithShape="0">
                <a:srgbClr val="000000">
                  <a:alpha val="50000"/>
                </a:srgbClr>
              </a:outerShdw>
            </a:effectLst>
          </p:spPr>
        </p:pic>
        <p:sp>
          <p:nvSpPr>
            <p:cNvPr id="1045" name="Google Shape;1045;p84"/>
            <p:cNvSpPr/>
            <p:nvPr/>
          </p:nvSpPr>
          <p:spPr>
            <a:xfrm>
              <a:off x="8076725" y="2107050"/>
              <a:ext cx="492600" cy="226800"/>
            </a:xfrm>
            <a:prstGeom prst="roundRect">
              <a:avLst>
                <a:gd name="adj" fmla="val 16667"/>
              </a:avLst>
            </a:prstGeom>
            <a:solidFill>
              <a:srgbClr val="E51470"/>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HTML</a:t>
              </a:r>
              <a:endParaRPr sz="1000" b="1">
                <a:solidFill>
                  <a:srgbClr val="FFFFFF"/>
                </a:solidFill>
                <a:latin typeface="Roboto"/>
                <a:ea typeface="Roboto"/>
                <a:cs typeface="Roboto"/>
                <a:sym typeface="Roboto"/>
              </a:endParaRPr>
            </a:p>
          </p:txBody>
        </p:sp>
        <p:sp>
          <p:nvSpPr>
            <p:cNvPr id="1046" name="Google Shape;1046;p84"/>
            <p:cNvSpPr txBox="1"/>
            <p:nvPr/>
          </p:nvSpPr>
          <p:spPr>
            <a:xfrm>
              <a:off x="8174663" y="2228563"/>
              <a:ext cx="594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Inconsolata"/>
                  <a:ea typeface="Inconsolata"/>
                  <a:cs typeface="Inconsolata"/>
                  <a:sym typeface="Inconsolata"/>
                </a:rPr>
                <a:t>&lt;/&gt;</a:t>
              </a:r>
              <a:endParaRPr sz="1900">
                <a:latin typeface="Inconsolata"/>
                <a:ea typeface="Inconsolata"/>
                <a:cs typeface="Inconsolata"/>
                <a:sym typeface="Inconsolata"/>
              </a:endParaRPr>
            </a:p>
          </p:txBody>
        </p:sp>
      </p:grpSp>
      <p:grpSp>
        <p:nvGrpSpPr>
          <p:cNvPr id="1047" name="Google Shape;1047;p84"/>
          <p:cNvGrpSpPr/>
          <p:nvPr/>
        </p:nvGrpSpPr>
        <p:grpSpPr>
          <a:xfrm>
            <a:off x="8061438" y="2417363"/>
            <a:ext cx="745500" cy="893472"/>
            <a:chOff x="8076713" y="1871888"/>
            <a:chExt cx="745500" cy="893472"/>
          </a:xfrm>
        </p:grpSpPr>
        <p:pic>
          <p:nvPicPr>
            <p:cNvPr id="1048" name="Google Shape;1048;p84"/>
            <p:cNvPicPr preferRelativeResize="0"/>
            <p:nvPr/>
          </p:nvPicPr>
          <p:blipFill>
            <a:blip r:embed="rId3">
              <a:alphaModFix/>
            </a:blip>
            <a:stretch>
              <a:fillRect/>
            </a:stretch>
          </p:blipFill>
          <p:spPr>
            <a:xfrm>
              <a:off x="8076713" y="1871888"/>
              <a:ext cx="745500" cy="893472"/>
            </a:xfrm>
            <a:prstGeom prst="rect">
              <a:avLst/>
            </a:prstGeom>
            <a:noFill/>
            <a:ln>
              <a:noFill/>
            </a:ln>
            <a:effectLst>
              <a:outerShdw blurRad="57150" dist="19050" dir="5400000" algn="bl" rotWithShape="0">
                <a:srgbClr val="000000">
                  <a:alpha val="50000"/>
                </a:srgbClr>
              </a:outerShdw>
            </a:effectLst>
          </p:spPr>
        </p:pic>
        <p:sp>
          <p:nvSpPr>
            <p:cNvPr id="1049" name="Google Shape;1049;p84"/>
            <p:cNvSpPr/>
            <p:nvPr/>
          </p:nvSpPr>
          <p:spPr>
            <a:xfrm>
              <a:off x="8076725" y="2107050"/>
              <a:ext cx="492600" cy="226800"/>
            </a:xfrm>
            <a:prstGeom prst="roundRect">
              <a:avLst>
                <a:gd name="adj" fmla="val 16667"/>
              </a:avLst>
            </a:prstGeom>
            <a:solidFill>
              <a:srgbClr val="E51470"/>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HTML</a:t>
              </a:r>
              <a:endParaRPr sz="1000" b="1">
                <a:solidFill>
                  <a:srgbClr val="FFFFFF"/>
                </a:solidFill>
                <a:latin typeface="Roboto"/>
                <a:ea typeface="Roboto"/>
                <a:cs typeface="Roboto"/>
                <a:sym typeface="Roboto"/>
              </a:endParaRPr>
            </a:p>
          </p:txBody>
        </p:sp>
        <p:sp>
          <p:nvSpPr>
            <p:cNvPr id="1050" name="Google Shape;1050;p84"/>
            <p:cNvSpPr txBox="1"/>
            <p:nvPr/>
          </p:nvSpPr>
          <p:spPr>
            <a:xfrm>
              <a:off x="8174663" y="2228563"/>
              <a:ext cx="594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Inconsolata"/>
                  <a:ea typeface="Inconsolata"/>
                  <a:cs typeface="Inconsolata"/>
                  <a:sym typeface="Inconsolata"/>
                </a:rPr>
                <a:t>&lt;/&gt;</a:t>
              </a:r>
              <a:endParaRPr sz="1900">
                <a:latin typeface="Inconsolata"/>
                <a:ea typeface="Inconsolata"/>
                <a:cs typeface="Inconsolata"/>
                <a:sym typeface="Inconsolata"/>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85"/>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Clr>
                <a:schemeClr val="dk1"/>
              </a:buClr>
              <a:buSzPts val="1100"/>
              <a:buFont typeface="Arial"/>
              <a:buNone/>
            </a:pPr>
            <a:r>
              <a:rPr lang="en"/>
              <a:t>Key Question:</a:t>
            </a:r>
            <a:endParaRPr/>
          </a:p>
          <a:p>
            <a:pPr marL="0" lvl="0" indent="0" algn="l" rtl="0">
              <a:spcBef>
                <a:spcPts val="0"/>
              </a:spcBef>
              <a:spcAft>
                <a:spcPts val="0"/>
              </a:spcAft>
              <a:buNone/>
            </a:pPr>
            <a:r>
              <a:rPr lang="en"/>
              <a:t>So what is  NodeJS     ? </a:t>
            </a:r>
            <a:endParaRPr/>
          </a:p>
        </p:txBody>
      </p:sp>
      <p:sp>
        <p:nvSpPr>
          <p:cNvPr id="1056" name="Google Shape;1056;p8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057" name="Google Shape;1057;p85"/>
          <p:cNvPicPr preferRelativeResize="0"/>
          <p:nvPr/>
        </p:nvPicPr>
        <p:blipFill>
          <a:blip r:embed="rId3">
            <a:alphaModFix/>
          </a:blip>
          <a:stretch>
            <a:fillRect/>
          </a:stretch>
        </p:blipFill>
        <p:spPr>
          <a:xfrm>
            <a:off x="4197100" y="2583925"/>
            <a:ext cx="1753600" cy="551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Definition of NodeJS</a:t>
            </a:r>
            <a:endParaRPr>
              <a:solidFill>
                <a:schemeClr val="dk1"/>
              </a:solidFill>
            </a:endParaRPr>
          </a:p>
          <a:p>
            <a:pPr marL="0" lvl="0" indent="0" algn="l" rtl="0">
              <a:spcBef>
                <a:spcPts val="0"/>
              </a:spcBef>
              <a:spcAft>
                <a:spcPts val="0"/>
              </a:spcAft>
              <a:buNone/>
            </a:pPr>
            <a:endParaRPr/>
          </a:p>
        </p:txBody>
      </p:sp>
      <p:sp>
        <p:nvSpPr>
          <p:cNvPr id="1063" name="Google Shape;1063;p8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64" name="Google Shape;1064;p86"/>
          <p:cNvSpPr txBox="1">
            <a:spLocks noGrp="1"/>
          </p:cNvSpPr>
          <p:nvPr>
            <p:ph type="subTitle" idx="1"/>
          </p:nvPr>
        </p:nvSpPr>
        <p:spPr>
          <a:xfrm>
            <a:off x="0" y="675975"/>
            <a:ext cx="93471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Node.js</a:t>
            </a:r>
            <a:r>
              <a:rPr lang="en">
                <a:solidFill>
                  <a:schemeClr val="dk1"/>
                </a:solidFill>
              </a:rPr>
              <a:t> is an open source, cross-platform JavaScript runtime environment designed to be run outside of the browser.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 is a general utility that can be used for a variety of purposes including asset compilation, scripting, monitoring, and </a:t>
            </a:r>
            <a:r>
              <a:rPr lang="en" b="1">
                <a:solidFill>
                  <a:schemeClr val="dk1"/>
                </a:solidFill>
              </a:rPr>
              <a:t>most notably as the basis for web servers</a:t>
            </a:r>
            <a:r>
              <a:rPr lang="en">
                <a:solidFill>
                  <a:schemeClr val="dk1"/>
                </a:solidFill>
              </a:rPr>
              <a:t>.</a:t>
            </a:r>
            <a:endParaRPr>
              <a:solidFill>
                <a:schemeClr val="dk1"/>
              </a:solidFill>
            </a:endParaRPr>
          </a:p>
          <a:p>
            <a:pPr marL="0" lvl="0" indent="0" algn="l" rtl="0">
              <a:spcBef>
                <a:spcPts val="0"/>
              </a:spcBef>
              <a:spcAft>
                <a:spcPts val="0"/>
              </a:spcAft>
              <a:buNone/>
            </a:pPr>
            <a:endParaRPr/>
          </a:p>
        </p:txBody>
      </p:sp>
      <p:pic>
        <p:nvPicPr>
          <p:cNvPr id="1065" name="Google Shape;1065;p86"/>
          <p:cNvPicPr preferRelativeResize="0"/>
          <p:nvPr/>
        </p:nvPicPr>
        <p:blipFill>
          <a:blip r:embed="rId3">
            <a:alphaModFix/>
          </a:blip>
          <a:stretch>
            <a:fillRect/>
          </a:stretch>
        </p:blipFill>
        <p:spPr>
          <a:xfrm>
            <a:off x="2438696" y="2598825"/>
            <a:ext cx="4266607" cy="13421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73"/>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full-stack web development?</a:t>
            </a:r>
            <a:endParaRPr/>
          </a:p>
        </p:txBody>
      </p:sp>
      <p:sp>
        <p:nvSpPr>
          <p:cNvPr id="898" name="Google Shape;898;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Full-Stack Web Development</a:t>
            </a:r>
            <a:endParaRPr>
              <a:solidFill>
                <a:schemeClr val="dk1"/>
              </a:solidFill>
            </a:endParaRPr>
          </a:p>
          <a:p>
            <a:pPr marL="0" lvl="0" indent="0" algn="l" rtl="0">
              <a:spcBef>
                <a:spcPts val="0"/>
              </a:spcBef>
              <a:spcAft>
                <a:spcPts val="0"/>
              </a:spcAft>
              <a:buNone/>
            </a:pPr>
            <a:endParaRPr/>
          </a:p>
        </p:txBody>
      </p:sp>
      <p:sp>
        <p:nvSpPr>
          <p:cNvPr id="904" name="Google Shape;904;p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05" name="Google Shape;905;p74"/>
          <p:cNvSpPr txBox="1">
            <a:spLocks noGrp="1"/>
          </p:cNvSpPr>
          <p:nvPr>
            <p:ph type="subTitle" idx="1"/>
          </p:nvPr>
        </p:nvSpPr>
        <p:spPr>
          <a:xfrm>
            <a:off x="0" y="675975"/>
            <a:ext cx="46998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Full-stack web development encompasses the suite of tools required to build both the front and back ends of a web application.</a:t>
            </a:r>
            <a:endParaRPr>
              <a:solidFill>
                <a:schemeClr val="dk1"/>
              </a:solidFill>
            </a:endParaRPr>
          </a:p>
          <a:p>
            <a:pPr marL="0" lvl="0" indent="0" algn="l" rtl="0">
              <a:spcBef>
                <a:spcPts val="0"/>
              </a:spcBef>
              <a:spcAft>
                <a:spcPts val="0"/>
              </a:spcAft>
              <a:buNone/>
            </a:pPr>
            <a:endParaRPr/>
          </a:p>
        </p:txBody>
      </p:sp>
      <p:sp>
        <p:nvSpPr>
          <p:cNvPr id="906" name="Google Shape;906;p74"/>
          <p:cNvSpPr/>
          <p:nvPr/>
        </p:nvSpPr>
        <p:spPr>
          <a:xfrm>
            <a:off x="5713950" y="121700"/>
            <a:ext cx="3268200" cy="1129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7" name="Google Shape;907;p74"/>
          <p:cNvPicPr preferRelativeResize="0"/>
          <p:nvPr/>
        </p:nvPicPr>
        <p:blipFill>
          <a:blip r:embed="rId3">
            <a:alphaModFix/>
          </a:blip>
          <a:stretch>
            <a:fillRect/>
          </a:stretch>
        </p:blipFill>
        <p:spPr>
          <a:xfrm>
            <a:off x="5969150" y="-76200"/>
            <a:ext cx="2407787" cy="5059229"/>
          </a:xfrm>
          <a:prstGeom prst="rect">
            <a:avLst/>
          </a:prstGeom>
          <a:noFill/>
          <a:ln>
            <a:noFill/>
          </a:ln>
        </p:spPr>
      </p:pic>
      <p:sp>
        <p:nvSpPr>
          <p:cNvPr id="908" name="Google Shape;908;p74"/>
          <p:cNvSpPr txBox="1"/>
          <p:nvPr/>
        </p:nvSpPr>
        <p:spPr>
          <a:xfrm>
            <a:off x="6155850" y="457500"/>
            <a:ext cx="2074500" cy="5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2100"/>
              </a:spcAft>
              <a:buClr>
                <a:schemeClr val="dk1"/>
              </a:buClr>
              <a:buSzPts val="1100"/>
              <a:buFont typeface="Arial"/>
              <a:buNone/>
            </a:pPr>
            <a:r>
              <a:rPr lang="en" sz="2100">
                <a:solidFill>
                  <a:schemeClr val="dk1"/>
                </a:solidFill>
                <a:latin typeface="Roboto"/>
                <a:ea typeface="Roboto"/>
                <a:cs typeface="Roboto"/>
                <a:sym typeface="Roboto"/>
              </a:rPr>
              <a:t>HTML </a:t>
            </a:r>
            <a:endParaRPr/>
          </a:p>
        </p:txBody>
      </p:sp>
      <p:sp>
        <p:nvSpPr>
          <p:cNvPr id="909" name="Google Shape;909;p74"/>
          <p:cNvSpPr txBox="1"/>
          <p:nvPr/>
        </p:nvSpPr>
        <p:spPr>
          <a:xfrm>
            <a:off x="6155850" y="961500"/>
            <a:ext cx="2074500" cy="5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2100"/>
              </a:spcAft>
              <a:buNone/>
            </a:pPr>
            <a:r>
              <a:rPr lang="en" sz="2100">
                <a:solidFill>
                  <a:schemeClr val="dk1"/>
                </a:solidFill>
                <a:latin typeface="Roboto"/>
                <a:ea typeface="Roboto"/>
                <a:cs typeface="Roboto"/>
                <a:sym typeface="Roboto"/>
              </a:rPr>
              <a:t>CSS</a:t>
            </a:r>
            <a:endParaRPr/>
          </a:p>
        </p:txBody>
      </p:sp>
      <p:sp>
        <p:nvSpPr>
          <p:cNvPr id="910" name="Google Shape;910;p74"/>
          <p:cNvSpPr txBox="1"/>
          <p:nvPr/>
        </p:nvSpPr>
        <p:spPr>
          <a:xfrm>
            <a:off x="6155850" y="1672625"/>
            <a:ext cx="2074500" cy="5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JavaScript</a:t>
            </a:r>
            <a:endParaRPr/>
          </a:p>
        </p:txBody>
      </p:sp>
      <p:sp>
        <p:nvSpPr>
          <p:cNvPr id="911" name="Google Shape;911;p74"/>
          <p:cNvSpPr txBox="1"/>
          <p:nvPr/>
        </p:nvSpPr>
        <p:spPr>
          <a:xfrm>
            <a:off x="6155850" y="2307550"/>
            <a:ext cx="2074500" cy="5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API</a:t>
            </a:r>
            <a:endParaRPr/>
          </a:p>
        </p:txBody>
      </p:sp>
      <p:sp>
        <p:nvSpPr>
          <p:cNvPr id="912" name="Google Shape;912;p74"/>
          <p:cNvSpPr txBox="1"/>
          <p:nvPr/>
        </p:nvSpPr>
        <p:spPr>
          <a:xfrm>
            <a:off x="6155850" y="2941825"/>
            <a:ext cx="2074500" cy="5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Node.JS</a:t>
            </a:r>
            <a:endParaRPr/>
          </a:p>
        </p:txBody>
      </p:sp>
      <p:sp>
        <p:nvSpPr>
          <p:cNvPr id="913" name="Google Shape;913;p74"/>
          <p:cNvSpPr txBox="1"/>
          <p:nvPr/>
        </p:nvSpPr>
        <p:spPr>
          <a:xfrm>
            <a:off x="6155850" y="3598575"/>
            <a:ext cx="2074500" cy="5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Express.JS</a:t>
            </a:r>
            <a:endParaRPr/>
          </a:p>
        </p:txBody>
      </p:sp>
      <p:sp>
        <p:nvSpPr>
          <p:cNvPr id="914" name="Google Shape;914;p74"/>
          <p:cNvSpPr txBox="1"/>
          <p:nvPr/>
        </p:nvSpPr>
        <p:spPr>
          <a:xfrm>
            <a:off x="6155850" y="4255325"/>
            <a:ext cx="2074500" cy="48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MySQL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75"/>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How much of the stack do we know?</a:t>
            </a:r>
            <a:endParaRPr/>
          </a:p>
        </p:txBody>
      </p:sp>
      <p:sp>
        <p:nvSpPr>
          <p:cNvPr id="920" name="Google Shape;920;p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Client-Side</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926" name="Google Shape;926;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27" name="Google Shape;927;p76"/>
          <p:cNvSpPr txBox="1">
            <a:spLocks noGrp="1"/>
          </p:cNvSpPr>
          <p:nvPr>
            <p:ph type="subTitle" idx="1"/>
          </p:nvPr>
        </p:nvSpPr>
        <p:spPr>
          <a:xfrm>
            <a:off x="0" y="675975"/>
            <a:ext cx="54219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So far, we have learned about client-side development. The three primary components of client-side code are HTML, CSS, and JavaScript. We can also fetch data from an API for use in the client.</a:t>
            </a:r>
            <a:endParaRPr>
              <a:solidFill>
                <a:srgbClr val="0000FF"/>
              </a:solidFill>
            </a:endParaRPr>
          </a:p>
          <a:p>
            <a:pPr marL="0" lvl="0" indent="0" algn="l" rtl="0">
              <a:spcBef>
                <a:spcPts val="0"/>
              </a:spcBef>
              <a:spcAft>
                <a:spcPts val="0"/>
              </a:spcAft>
              <a:buNone/>
            </a:pPr>
            <a:endParaRPr>
              <a:solidFill>
                <a:schemeClr val="dk1"/>
              </a:solidFill>
            </a:endParaRPr>
          </a:p>
        </p:txBody>
      </p:sp>
      <p:sp>
        <p:nvSpPr>
          <p:cNvPr id="928" name="Google Shape;928;p76"/>
          <p:cNvSpPr/>
          <p:nvPr/>
        </p:nvSpPr>
        <p:spPr>
          <a:xfrm>
            <a:off x="5713950" y="121700"/>
            <a:ext cx="3268200" cy="1129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9" name="Google Shape;929;p76"/>
          <p:cNvPicPr preferRelativeResize="0"/>
          <p:nvPr/>
        </p:nvPicPr>
        <p:blipFill rotWithShape="1">
          <a:blip r:embed="rId3">
            <a:alphaModFix/>
          </a:blip>
          <a:srcRect/>
          <a:stretch/>
        </p:blipFill>
        <p:spPr>
          <a:xfrm>
            <a:off x="5969150" y="-76200"/>
            <a:ext cx="2407787" cy="5059229"/>
          </a:xfrm>
          <a:prstGeom prst="rect">
            <a:avLst/>
          </a:prstGeom>
          <a:noFill/>
          <a:ln>
            <a:noFill/>
          </a:ln>
        </p:spPr>
      </p:pic>
      <p:sp>
        <p:nvSpPr>
          <p:cNvPr id="930" name="Google Shape;930;p76"/>
          <p:cNvSpPr txBox="1"/>
          <p:nvPr/>
        </p:nvSpPr>
        <p:spPr>
          <a:xfrm>
            <a:off x="6155850" y="457500"/>
            <a:ext cx="2074500" cy="5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2100"/>
              </a:spcAft>
              <a:buNone/>
            </a:pPr>
            <a:r>
              <a:rPr lang="en" sz="2100">
                <a:solidFill>
                  <a:schemeClr val="dk1"/>
                </a:solidFill>
                <a:latin typeface="Roboto"/>
                <a:ea typeface="Roboto"/>
                <a:cs typeface="Roboto"/>
                <a:sym typeface="Roboto"/>
              </a:rPr>
              <a:t>HTML </a:t>
            </a:r>
            <a:endParaRPr/>
          </a:p>
        </p:txBody>
      </p:sp>
      <p:sp>
        <p:nvSpPr>
          <p:cNvPr id="931" name="Google Shape;931;p76"/>
          <p:cNvSpPr txBox="1"/>
          <p:nvPr/>
        </p:nvSpPr>
        <p:spPr>
          <a:xfrm>
            <a:off x="6155850" y="961500"/>
            <a:ext cx="2074500" cy="5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2100"/>
              </a:spcAft>
              <a:buNone/>
            </a:pPr>
            <a:r>
              <a:rPr lang="en" sz="2100">
                <a:solidFill>
                  <a:schemeClr val="dk1"/>
                </a:solidFill>
                <a:latin typeface="Roboto"/>
                <a:ea typeface="Roboto"/>
                <a:cs typeface="Roboto"/>
                <a:sym typeface="Roboto"/>
              </a:rPr>
              <a:t>CSS</a:t>
            </a:r>
            <a:endParaRPr/>
          </a:p>
        </p:txBody>
      </p:sp>
      <p:sp>
        <p:nvSpPr>
          <p:cNvPr id="932" name="Google Shape;932;p76"/>
          <p:cNvSpPr txBox="1"/>
          <p:nvPr/>
        </p:nvSpPr>
        <p:spPr>
          <a:xfrm>
            <a:off x="6155850" y="1672625"/>
            <a:ext cx="2074500" cy="5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JavaScript</a:t>
            </a:r>
            <a:endParaRPr/>
          </a:p>
        </p:txBody>
      </p:sp>
      <p:sp>
        <p:nvSpPr>
          <p:cNvPr id="933" name="Google Shape;933;p76"/>
          <p:cNvSpPr txBox="1"/>
          <p:nvPr/>
        </p:nvSpPr>
        <p:spPr>
          <a:xfrm>
            <a:off x="6155850" y="2307550"/>
            <a:ext cx="2074500" cy="5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API</a:t>
            </a:r>
            <a:endParaRPr/>
          </a:p>
        </p:txBody>
      </p:sp>
      <p:sp>
        <p:nvSpPr>
          <p:cNvPr id="934" name="Google Shape;934;p76"/>
          <p:cNvSpPr txBox="1"/>
          <p:nvPr/>
        </p:nvSpPr>
        <p:spPr>
          <a:xfrm>
            <a:off x="6155850" y="2941825"/>
            <a:ext cx="2074500" cy="5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D9D9D9"/>
                </a:solidFill>
                <a:latin typeface="Roboto"/>
                <a:ea typeface="Roboto"/>
                <a:cs typeface="Roboto"/>
                <a:sym typeface="Roboto"/>
              </a:rPr>
              <a:t>Node.JS</a:t>
            </a:r>
            <a:endParaRPr>
              <a:solidFill>
                <a:srgbClr val="D9D9D9"/>
              </a:solidFill>
            </a:endParaRPr>
          </a:p>
        </p:txBody>
      </p:sp>
      <p:sp>
        <p:nvSpPr>
          <p:cNvPr id="935" name="Google Shape;935;p76"/>
          <p:cNvSpPr txBox="1"/>
          <p:nvPr/>
        </p:nvSpPr>
        <p:spPr>
          <a:xfrm>
            <a:off x="6155850" y="3598575"/>
            <a:ext cx="2074500" cy="5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999999"/>
                </a:solidFill>
                <a:latin typeface="Roboto"/>
                <a:ea typeface="Roboto"/>
                <a:cs typeface="Roboto"/>
                <a:sym typeface="Roboto"/>
              </a:rPr>
              <a:t>Express.JS</a:t>
            </a:r>
            <a:endParaRPr>
              <a:solidFill>
                <a:srgbClr val="999999"/>
              </a:solidFill>
            </a:endParaRPr>
          </a:p>
        </p:txBody>
      </p:sp>
      <p:sp>
        <p:nvSpPr>
          <p:cNvPr id="936" name="Google Shape;936;p76"/>
          <p:cNvSpPr txBox="1"/>
          <p:nvPr/>
        </p:nvSpPr>
        <p:spPr>
          <a:xfrm>
            <a:off x="6155850" y="4255325"/>
            <a:ext cx="2074500" cy="48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EFEFEF"/>
                </a:solidFill>
                <a:latin typeface="Roboto"/>
                <a:ea typeface="Roboto"/>
                <a:cs typeface="Roboto"/>
                <a:sym typeface="Roboto"/>
              </a:rPr>
              <a:t>MySQL</a:t>
            </a:r>
            <a:endParaRPr>
              <a:solidFill>
                <a:srgbClr val="EFEFE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77"/>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 client?</a:t>
            </a:r>
            <a:endParaRPr/>
          </a:p>
        </p:txBody>
      </p:sp>
      <p:sp>
        <p:nvSpPr>
          <p:cNvPr id="942" name="Google Shape;942;p7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Client</a:t>
            </a:r>
            <a:endParaRPr/>
          </a:p>
        </p:txBody>
      </p:sp>
      <p:sp>
        <p:nvSpPr>
          <p:cNvPr id="948" name="Google Shape;948;p7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49" name="Google Shape;949;p7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A client is a piece of computer hardware or software that makes requests to a server. It can be a desktop computer, laptop, mobile device, and beyond! </a:t>
            </a:r>
            <a:endParaRPr/>
          </a:p>
          <a:p>
            <a:pPr marL="0" lvl="0" indent="0" algn="l" rtl="0">
              <a:spcBef>
                <a:spcPts val="0"/>
              </a:spcBef>
              <a:spcAft>
                <a:spcPts val="0"/>
              </a:spcAft>
              <a:buClr>
                <a:schemeClr val="dk1"/>
              </a:buClr>
              <a:buSzPts val="1100"/>
              <a:buFont typeface="Arial"/>
              <a:buNone/>
            </a:pPr>
            <a:r>
              <a:rPr lang="en" u="sng">
                <a:solidFill>
                  <a:srgbClr val="0000FF"/>
                </a:solidFill>
                <a:hlinkClick r:id="rId3">
                  <a:extLst>
                    <a:ext uri="{A12FA001-AC4F-418D-AE19-62706E023703}">
                      <ahyp:hlinkClr xmlns:ahyp="http://schemas.microsoft.com/office/drawing/2018/hyperlinkcolor" val="tx"/>
                    </a:ext>
                  </a:extLst>
                </a:hlinkClick>
              </a:rPr>
              <a:t>Further reading</a:t>
            </a:r>
            <a:r>
              <a:rPr lang="en"/>
              <a:t>.</a:t>
            </a:r>
            <a:endParaRPr/>
          </a:p>
          <a:p>
            <a:pPr marL="0" lvl="0" indent="0" algn="l" rtl="0">
              <a:spcBef>
                <a:spcPts val="0"/>
              </a:spcBef>
              <a:spcAft>
                <a:spcPts val="0"/>
              </a:spcAft>
              <a:buNone/>
            </a:pPr>
            <a:endParaRPr/>
          </a:p>
        </p:txBody>
      </p:sp>
      <p:cxnSp>
        <p:nvCxnSpPr>
          <p:cNvPr id="950" name="Google Shape;950;p78"/>
          <p:cNvCxnSpPr/>
          <p:nvPr/>
        </p:nvCxnSpPr>
        <p:spPr>
          <a:xfrm>
            <a:off x="2629975" y="3537825"/>
            <a:ext cx="5167200" cy="0"/>
          </a:xfrm>
          <a:prstGeom prst="straightConnector1">
            <a:avLst/>
          </a:prstGeom>
          <a:noFill/>
          <a:ln w="9525" cap="flat" cmpd="sng">
            <a:solidFill>
              <a:srgbClr val="000000"/>
            </a:solidFill>
            <a:prstDash val="solid"/>
            <a:round/>
            <a:headEnd type="stealth" w="med" len="med"/>
            <a:tailEnd type="none" w="med" len="med"/>
          </a:ln>
        </p:spPr>
      </p:cxnSp>
      <p:pic>
        <p:nvPicPr>
          <p:cNvPr id="951" name="Google Shape;951;p78"/>
          <p:cNvPicPr preferRelativeResize="0"/>
          <p:nvPr/>
        </p:nvPicPr>
        <p:blipFill>
          <a:blip r:embed="rId4">
            <a:alphaModFix/>
          </a:blip>
          <a:stretch>
            <a:fillRect/>
          </a:stretch>
        </p:blipFill>
        <p:spPr>
          <a:xfrm>
            <a:off x="6907138" y="2031650"/>
            <a:ext cx="958273" cy="2008724"/>
          </a:xfrm>
          <a:prstGeom prst="rect">
            <a:avLst/>
          </a:prstGeom>
          <a:noFill/>
          <a:ln>
            <a:noFill/>
          </a:ln>
        </p:spPr>
      </p:pic>
      <p:cxnSp>
        <p:nvCxnSpPr>
          <p:cNvPr id="952" name="Google Shape;952;p78"/>
          <p:cNvCxnSpPr/>
          <p:nvPr/>
        </p:nvCxnSpPr>
        <p:spPr>
          <a:xfrm>
            <a:off x="2502900" y="3068925"/>
            <a:ext cx="4252200" cy="0"/>
          </a:xfrm>
          <a:prstGeom prst="straightConnector1">
            <a:avLst/>
          </a:prstGeom>
          <a:noFill/>
          <a:ln w="9525" cap="flat" cmpd="sng">
            <a:solidFill>
              <a:srgbClr val="000000"/>
            </a:solidFill>
            <a:prstDash val="solid"/>
            <a:round/>
            <a:headEnd type="none" w="med" len="med"/>
            <a:tailEnd type="stealth" w="med" len="med"/>
          </a:ln>
        </p:spPr>
      </p:cxnSp>
      <p:sp>
        <p:nvSpPr>
          <p:cNvPr id="953" name="Google Shape;953;p78"/>
          <p:cNvSpPr/>
          <p:nvPr/>
        </p:nvSpPr>
        <p:spPr>
          <a:xfrm>
            <a:off x="1143600" y="2538520"/>
            <a:ext cx="1373700" cy="1373700"/>
          </a:xfrm>
          <a:prstGeom prst="ellipse">
            <a:avLst/>
          </a:prstGeom>
          <a:solidFill>
            <a:srgbClr val="00D6CB">
              <a:alpha val="67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4" name="Google Shape;954;p78"/>
          <p:cNvPicPr preferRelativeResize="0"/>
          <p:nvPr/>
        </p:nvPicPr>
        <p:blipFill>
          <a:blip r:embed="rId5">
            <a:alphaModFix/>
          </a:blip>
          <a:stretch>
            <a:fillRect/>
          </a:stretch>
        </p:blipFill>
        <p:spPr>
          <a:xfrm>
            <a:off x="1340447" y="2181374"/>
            <a:ext cx="986965" cy="1579153"/>
          </a:xfrm>
          <a:prstGeom prst="rect">
            <a:avLst/>
          </a:prstGeom>
          <a:noFill/>
          <a:ln>
            <a:noFill/>
          </a:ln>
        </p:spPr>
      </p:pic>
      <p:sp>
        <p:nvSpPr>
          <p:cNvPr id="955" name="Google Shape;955;p78"/>
          <p:cNvSpPr/>
          <p:nvPr/>
        </p:nvSpPr>
        <p:spPr>
          <a:xfrm rot="1260">
            <a:off x="5860050" y="3393950"/>
            <a:ext cx="818700" cy="292500"/>
          </a:xfrm>
          <a:prstGeom prst="roundRect">
            <a:avLst>
              <a:gd name="adj" fmla="val 16667"/>
            </a:avLst>
          </a:prstGeom>
          <a:solidFill>
            <a:srgbClr val="FF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Response</a:t>
            </a:r>
            <a:endParaRPr sz="1000" b="1">
              <a:solidFill>
                <a:srgbClr val="FFFFFF"/>
              </a:solidFill>
              <a:latin typeface="Roboto"/>
              <a:ea typeface="Roboto"/>
              <a:cs typeface="Roboto"/>
              <a:sym typeface="Roboto"/>
            </a:endParaRPr>
          </a:p>
        </p:txBody>
      </p:sp>
      <p:sp>
        <p:nvSpPr>
          <p:cNvPr id="956" name="Google Shape;956;p78"/>
          <p:cNvSpPr/>
          <p:nvPr/>
        </p:nvSpPr>
        <p:spPr>
          <a:xfrm rot="1383">
            <a:off x="2858312" y="2922675"/>
            <a:ext cx="745500" cy="2925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Request</a:t>
            </a:r>
            <a:endParaRPr sz="1000" b="1">
              <a:latin typeface="Roboto"/>
              <a:ea typeface="Roboto"/>
              <a:cs typeface="Roboto"/>
              <a:sym typeface="Roboto"/>
            </a:endParaRPr>
          </a:p>
        </p:txBody>
      </p:sp>
      <p:sp>
        <p:nvSpPr>
          <p:cNvPr id="957" name="Google Shape;957;p78"/>
          <p:cNvSpPr txBox="1"/>
          <p:nvPr/>
        </p:nvSpPr>
        <p:spPr>
          <a:xfrm>
            <a:off x="6744725" y="3952100"/>
            <a:ext cx="1283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Roboto Medium"/>
                <a:ea typeface="Roboto Medium"/>
                <a:cs typeface="Roboto Medium"/>
                <a:sym typeface="Roboto Medium"/>
              </a:rPr>
              <a:t>Server</a:t>
            </a:r>
            <a:endParaRPr sz="1000">
              <a:latin typeface="Roboto Medium"/>
              <a:ea typeface="Roboto Medium"/>
              <a:cs typeface="Roboto Medium"/>
              <a:sym typeface="Roboto Medium"/>
            </a:endParaRPr>
          </a:p>
        </p:txBody>
      </p:sp>
      <p:sp>
        <p:nvSpPr>
          <p:cNvPr id="958" name="Google Shape;958;p78"/>
          <p:cNvSpPr txBox="1"/>
          <p:nvPr/>
        </p:nvSpPr>
        <p:spPr>
          <a:xfrm>
            <a:off x="1116175" y="3952100"/>
            <a:ext cx="1401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Roboto Medium"/>
                <a:ea typeface="Roboto Medium"/>
                <a:cs typeface="Roboto Medium"/>
                <a:sym typeface="Roboto Medium"/>
              </a:rPr>
              <a:t>Cl</a:t>
            </a:r>
            <a:r>
              <a:rPr lang="en" sz="1000">
                <a:solidFill>
                  <a:srgbClr val="000000"/>
                </a:solidFill>
                <a:latin typeface="Roboto Medium"/>
                <a:ea typeface="Roboto Medium"/>
                <a:cs typeface="Roboto Medium"/>
                <a:sym typeface="Roboto Medium"/>
              </a:rPr>
              <a:t>ient</a:t>
            </a:r>
            <a:endParaRPr sz="1000">
              <a:latin typeface="Roboto Medium"/>
              <a:ea typeface="Roboto Medium"/>
              <a:cs typeface="Roboto Medium"/>
              <a:sym typeface="Roboto Medium"/>
            </a:endParaRPr>
          </a:p>
        </p:txBody>
      </p:sp>
      <p:sp>
        <p:nvSpPr>
          <p:cNvPr id="959" name="Google Shape;959;p78"/>
          <p:cNvSpPr txBox="1"/>
          <p:nvPr/>
        </p:nvSpPr>
        <p:spPr>
          <a:xfrm>
            <a:off x="2779825" y="2532725"/>
            <a:ext cx="3771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rgbClr val="202020"/>
                </a:solidFill>
                <a:latin typeface="Roboto"/>
                <a:ea typeface="Roboto"/>
                <a:cs typeface="Roboto"/>
                <a:sym typeface="Roboto"/>
              </a:rPr>
              <a:t>http</a:t>
            </a:r>
            <a:r>
              <a:rPr lang="en" sz="1300">
                <a:solidFill>
                  <a:srgbClr val="555555"/>
                </a:solidFill>
                <a:latin typeface="Roboto"/>
                <a:ea typeface="Roboto"/>
                <a:cs typeface="Roboto"/>
                <a:sym typeface="Roboto"/>
              </a:rPr>
              <a:t>:</a:t>
            </a:r>
            <a:r>
              <a:rPr lang="en" sz="1300">
                <a:solidFill>
                  <a:srgbClr val="202020"/>
                </a:solidFill>
                <a:latin typeface="Roboto"/>
                <a:ea typeface="Roboto"/>
                <a:cs typeface="Roboto"/>
                <a:sym typeface="Roboto"/>
              </a:rPr>
              <a:t>//website.com</a:t>
            </a:r>
            <a:endParaRPr sz="17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79"/>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GitHub Pages doing?</a:t>
            </a:r>
            <a:endParaRPr/>
          </a:p>
        </p:txBody>
      </p:sp>
      <p:sp>
        <p:nvSpPr>
          <p:cNvPr id="965" name="Google Shape;965;p7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cxnSp>
        <p:nvCxnSpPr>
          <p:cNvPr id="970" name="Google Shape;970;p80"/>
          <p:cNvCxnSpPr/>
          <p:nvPr/>
        </p:nvCxnSpPr>
        <p:spPr>
          <a:xfrm>
            <a:off x="2080837" y="3964875"/>
            <a:ext cx="4996200" cy="0"/>
          </a:xfrm>
          <a:prstGeom prst="straightConnector1">
            <a:avLst/>
          </a:prstGeom>
          <a:noFill/>
          <a:ln w="9525" cap="flat" cmpd="sng">
            <a:solidFill>
              <a:srgbClr val="000000"/>
            </a:solidFill>
            <a:prstDash val="solid"/>
            <a:round/>
            <a:headEnd type="stealth" w="med" len="med"/>
            <a:tailEnd type="none" w="med" len="med"/>
          </a:ln>
        </p:spPr>
      </p:cxnSp>
      <p:cxnSp>
        <p:nvCxnSpPr>
          <p:cNvPr id="971" name="Google Shape;971;p80"/>
          <p:cNvCxnSpPr/>
          <p:nvPr/>
        </p:nvCxnSpPr>
        <p:spPr>
          <a:xfrm>
            <a:off x="2095537" y="2201050"/>
            <a:ext cx="4996200" cy="0"/>
          </a:xfrm>
          <a:prstGeom prst="straightConnector1">
            <a:avLst/>
          </a:prstGeom>
          <a:noFill/>
          <a:ln w="9525" cap="flat" cmpd="sng">
            <a:solidFill>
              <a:srgbClr val="000000"/>
            </a:solidFill>
            <a:prstDash val="solid"/>
            <a:round/>
            <a:headEnd type="stealth" w="med" len="med"/>
            <a:tailEnd type="none" w="med" len="med"/>
          </a:ln>
        </p:spPr>
      </p:cxnSp>
      <p:sp>
        <p:nvSpPr>
          <p:cNvPr id="972" name="Google Shape;972;p80"/>
          <p:cNvSpPr/>
          <p:nvPr/>
        </p:nvSpPr>
        <p:spPr>
          <a:xfrm>
            <a:off x="657562" y="1263525"/>
            <a:ext cx="1240500" cy="1240200"/>
          </a:xfrm>
          <a:prstGeom prst="ellipse">
            <a:avLst/>
          </a:prstGeom>
          <a:solidFill>
            <a:srgbClr val="00D6CB">
              <a:alpha val="67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Deploying Projects to GitHub Pages</a:t>
            </a:r>
            <a:endParaRPr>
              <a:solidFill>
                <a:schemeClr val="dk1"/>
              </a:solidFill>
            </a:endParaRPr>
          </a:p>
          <a:p>
            <a:pPr marL="0" lvl="0" indent="0" algn="l" rtl="0">
              <a:spcBef>
                <a:spcPts val="0"/>
              </a:spcBef>
              <a:spcAft>
                <a:spcPts val="0"/>
              </a:spcAft>
              <a:buNone/>
            </a:pPr>
            <a:endParaRPr/>
          </a:p>
        </p:txBody>
      </p:sp>
      <p:sp>
        <p:nvSpPr>
          <p:cNvPr id="974" name="Google Shape;974;p8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GitHub Pages is serving content to clients.</a:t>
            </a:r>
            <a:endParaRPr>
              <a:solidFill>
                <a:schemeClr val="dk1"/>
              </a:solidFill>
            </a:endParaRPr>
          </a:p>
          <a:p>
            <a:pPr marL="0" lvl="0" indent="0" algn="l" rtl="0">
              <a:spcBef>
                <a:spcPts val="0"/>
              </a:spcBef>
              <a:spcAft>
                <a:spcPts val="0"/>
              </a:spcAft>
              <a:buNone/>
            </a:pPr>
            <a:endParaRPr/>
          </a:p>
        </p:txBody>
      </p:sp>
      <p:cxnSp>
        <p:nvCxnSpPr>
          <p:cNvPr id="975" name="Google Shape;975;p80"/>
          <p:cNvCxnSpPr/>
          <p:nvPr/>
        </p:nvCxnSpPr>
        <p:spPr>
          <a:xfrm>
            <a:off x="1912762" y="1904950"/>
            <a:ext cx="4992600" cy="0"/>
          </a:xfrm>
          <a:prstGeom prst="straightConnector1">
            <a:avLst/>
          </a:prstGeom>
          <a:noFill/>
          <a:ln w="9525" cap="flat" cmpd="sng">
            <a:solidFill>
              <a:srgbClr val="000000"/>
            </a:solidFill>
            <a:prstDash val="solid"/>
            <a:round/>
            <a:headEnd type="none" w="med" len="med"/>
            <a:tailEnd type="stealth" w="med" len="med"/>
          </a:ln>
        </p:spPr>
      </p:cxnSp>
      <p:pic>
        <p:nvPicPr>
          <p:cNvPr id="976" name="Google Shape;976;p80"/>
          <p:cNvPicPr preferRelativeResize="0"/>
          <p:nvPr/>
        </p:nvPicPr>
        <p:blipFill>
          <a:blip r:embed="rId3">
            <a:alphaModFix/>
          </a:blip>
          <a:stretch>
            <a:fillRect/>
          </a:stretch>
        </p:blipFill>
        <p:spPr>
          <a:xfrm>
            <a:off x="6992287" y="1148448"/>
            <a:ext cx="1506644" cy="3158277"/>
          </a:xfrm>
          <a:prstGeom prst="rect">
            <a:avLst/>
          </a:prstGeom>
          <a:noFill/>
          <a:ln>
            <a:noFill/>
          </a:ln>
        </p:spPr>
      </p:pic>
      <p:sp>
        <p:nvSpPr>
          <p:cNvPr id="977" name="Google Shape;977;p80"/>
          <p:cNvSpPr/>
          <p:nvPr/>
        </p:nvSpPr>
        <p:spPr>
          <a:xfrm>
            <a:off x="657562" y="3213225"/>
            <a:ext cx="1240500" cy="1240200"/>
          </a:xfrm>
          <a:prstGeom prst="ellipse">
            <a:avLst/>
          </a:prstGeom>
          <a:solidFill>
            <a:srgbClr val="00D6CB">
              <a:alpha val="67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8" name="Google Shape;978;p80"/>
          <p:cNvPicPr preferRelativeResize="0"/>
          <p:nvPr/>
        </p:nvPicPr>
        <p:blipFill>
          <a:blip r:embed="rId4">
            <a:alphaModFix/>
          </a:blip>
          <a:stretch>
            <a:fillRect/>
          </a:stretch>
        </p:blipFill>
        <p:spPr>
          <a:xfrm>
            <a:off x="835300" y="2890749"/>
            <a:ext cx="891157" cy="1425857"/>
          </a:xfrm>
          <a:prstGeom prst="rect">
            <a:avLst/>
          </a:prstGeom>
          <a:noFill/>
          <a:ln>
            <a:noFill/>
          </a:ln>
        </p:spPr>
      </p:pic>
      <p:sp>
        <p:nvSpPr>
          <p:cNvPr id="979" name="Google Shape;979;p80"/>
          <p:cNvSpPr/>
          <p:nvPr/>
        </p:nvSpPr>
        <p:spPr>
          <a:xfrm rot="1260">
            <a:off x="5873412" y="2041875"/>
            <a:ext cx="818700" cy="292500"/>
          </a:xfrm>
          <a:prstGeom prst="roundRect">
            <a:avLst>
              <a:gd name="adj" fmla="val 16667"/>
            </a:avLst>
          </a:prstGeom>
          <a:solidFill>
            <a:srgbClr val="FF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Response</a:t>
            </a:r>
            <a:endParaRPr sz="1000" b="1">
              <a:solidFill>
                <a:srgbClr val="FFFFFF"/>
              </a:solidFill>
              <a:latin typeface="Roboto"/>
              <a:ea typeface="Roboto"/>
              <a:cs typeface="Roboto"/>
              <a:sym typeface="Roboto"/>
            </a:endParaRPr>
          </a:p>
        </p:txBody>
      </p:sp>
      <p:sp>
        <p:nvSpPr>
          <p:cNvPr id="980" name="Google Shape;980;p80"/>
          <p:cNvSpPr/>
          <p:nvPr/>
        </p:nvSpPr>
        <p:spPr>
          <a:xfrm rot="1383">
            <a:off x="2309850" y="1737375"/>
            <a:ext cx="745500" cy="2925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Request</a:t>
            </a:r>
            <a:endParaRPr sz="1000" b="1">
              <a:latin typeface="Roboto"/>
              <a:ea typeface="Roboto"/>
              <a:cs typeface="Roboto"/>
              <a:sym typeface="Roboto"/>
            </a:endParaRPr>
          </a:p>
        </p:txBody>
      </p:sp>
      <p:sp>
        <p:nvSpPr>
          <p:cNvPr id="981" name="Google Shape;981;p80"/>
          <p:cNvSpPr txBox="1"/>
          <p:nvPr/>
        </p:nvSpPr>
        <p:spPr>
          <a:xfrm>
            <a:off x="7140937" y="4144725"/>
            <a:ext cx="1283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Roboto Medium"/>
                <a:ea typeface="Roboto Medium"/>
                <a:cs typeface="Roboto Medium"/>
                <a:sym typeface="Roboto Medium"/>
              </a:rPr>
              <a:t>GitHub Pages Server</a:t>
            </a:r>
            <a:endParaRPr sz="1000">
              <a:latin typeface="Roboto Medium"/>
              <a:ea typeface="Roboto Medium"/>
              <a:cs typeface="Roboto Medium"/>
              <a:sym typeface="Roboto Medium"/>
            </a:endParaRPr>
          </a:p>
        </p:txBody>
      </p:sp>
      <p:sp>
        <p:nvSpPr>
          <p:cNvPr id="982" name="Google Shape;982;p80"/>
          <p:cNvSpPr txBox="1"/>
          <p:nvPr/>
        </p:nvSpPr>
        <p:spPr>
          <a:xfrm>
            <a:off x="657562" y="4453425"/>
            <a:ext cx="1283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Roboto Medium"/>
                <a:ea typeface="Roboto Medium"/>
                <a:cs typeface="Roboto Medium"/>
                <a:sym typeface="Roboto Medium"/>
              </a:rPr>
              <a:t>Cl</a:t>
            </a:r>
            <a:r>
              <a:rPr lang="en" sz="1000">
                <a:solidFill>
                  <a:srgbClr val="000000"/>
                </a:solidFill>
                <a:latin typeface="Roboto Medium"/>
                <a:ea typeface="Roboto Medium"/>
                <a:cs typeface="Roboto Medium"/>
                <a:sym typeface="Roboto Medium"/>
              </a:rPr>
              <a:t>ient</a:t>
            </a:r>
            <a:endParaRPr sz="1000">
              <a:latin typeface="Roboto Medium"/>
              <a:ea typeface="Roboto Medium"/>
              <a:cs typeface="Roboto Medium"/>
              <a:sym typeface="Roboto Medium"/>
            </a:endParaRPr>
          </a:p>
        </p:txBody>
      </p:sp>
      <p:sp>
        <p:nvSpPr>
          <p:cNvPr id="983" name="Google Shape;983;p80"/>
          <p:cNvSpPr txBox="1"/>
          <p:nvPr/>
        </p:nvSpPr>
        <p:spPr>
          <a:xfrm>
            <a:off x="2168712" y="1383263"/>
            <a:ext cx="3771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rgbClr val="202020"/>
                </a:solidFill>
                <a:latin typeface="Roboto"/>
                <a:ea typeface="Roboto"/>
                <a:cs typeface="Roboto"/>
                <a:sym typeface="Roboto"/>
              </a:rPr>
              <a:t>https://pages.github.com/</a:t>
            </a:r>
            <a:endParaRPr sz="1700">
              <a:latin typeface="Roboto"/>
              <a:ea typeface="Roboto"/>
              <a:cs typeface="Roboto"/>
              <a:sym typeface="Roboto"/>
            </a:endParaRPr>
          </a:p>
        </p:txBody>
      </p:sp>
      <p:pic>
        <p:nvPicPr>
          <p:cNvPr id="984" name="Google Shape;984;p80"/>
          <p:cNvPicPr preferRelativeResize="0"/>
          <p:nvPr/>
        </p:nvPicPr>
        <p:blipFill>
          <a:blip r:embed="rId5">
            <a:alphaModFix/>
          </a:blip>
          <a:stretch>
            <a:fillRect/>
          </a:stretch>
        </p:blipFill>
        <p:spPr>
          <a:xfrm>
            <a:off x="608212" y="1159065"/>
            <a:ext cx="1373700" cy="1227898"/>
          </a:xfrm>
          <a:prstGeom prst="rect">
            <a:avLst/>
          </a:prstGeom>
          <a:noFill/>
          <a:ln>
            <a:noFill/>
          </a:ln>
        </p:spPr>
      </p:pic>
      <p:pic>
        <p:nvPicPr>
          <p:cNvPr id="985" name="Google Shape;985;p80"/>
          <p:cNvPicPr preferRelativeResize="0"/>
          <p:nvPr/>
        </p:nvPicPr>
        <p:blipFill>
          <a:blip r:embed="rId6">
            <a:alphaModFix/>
          </a:blip>
          <a:stretch>
            <a:fillRect/>
          </a:stretch>
        </p:blipFill>
        <p:spPr>
          <a:xfrm>
            <a:off x="7029175" y="1945397"/>
            <a:ext cx="1506613" cy="1016203"/>
          </a:xfrm>
          <a:prstGeom prst="rect">
            <a:avLst/>
          </a:prstGeom>
          <a:noFill/>
          <a:ln>
            <a:noFill/>
          </a:ln>
          <a:effectLst>
            <a:outerShdw blurRad="57150" dist="19050" dir="5400000" algn="bl" rotWithShape="0">
              <a:srgbClr val="000000">
                <a:alpha val="50000"/>
              </a:srgbClr>
            </a:outerShdw>
          </a:effectLst>
        </p:spPr>
      </p:pic>
      <p:pic>
        <p:nvPicPr>
          <p:cNvPr id="986" name="Google Shape;986;p80"/>
          <p:cNvPicPr preferRelativeResize="0"/>
          <p:nvPr/>
        </p:nvPicPr>
        <p:blipFill>
          <a:blip r:embed="rId7">
            <a:alphaModFix/>
          </a:blip>
          <a:stretch>
            <a:fillRect/>
          </a:stretch>
        </p:blipFill>
        <p:spPr>
          <a:xfrm>
            <a:off x="7447112" y="2092900"/>
            <a:ext cx="492558" cy="492600"/>
          </a:xfrm>
          <a:prstGeom prst="rect">
            <a:avLst/>
          </a:prstGeom>
          <a:noFill/>
          <a:ln>
            <a:noFill/>
          </a:ln>
        </p:spPr>
      </p:pic>
      <p:sp>
        <p:nvSpPr>
          <p:cNvPr id="987" name="Google Shape;987;p80"/>
          <p:cNvSpPr txBox="1"/>
          <p:nvPr/>
        </p:nvSpPr>
        <p:spPr>
          <a:xfrm>
            <a:off x="636262" y="2469513"/>
            <a:ext cx="1283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Roboto Medium"/>
                <a:ea typeface="Roboto Medium"/>
                <a:cs typeface="Roboto Medium"/>
                <a:sym typeface="Roboto Medium"/>
              </a:rPr>
              <a:t>Cl</a:t>
            </a:r>
            <a:r>
              <a:rPr lang="en" sz="1000">
                <a:solidFill>
                  <a:srgbClr val="000000"/>
                </a:solidFill>
                <a:latin typeface="Roboto Medium"/>
                <a:ea typeface="Roboto Medium"/>
                <a:cs typeface="Roboto Medium"/>
                <a:sym typeface="Roboto Medium"/>
              </a:rPr>
              <a:t>ient</a:t>
            </a:r>
            <a:endParaRPr sz="1000">
              <a:latin typeface="Roboto Medium"/>
              <a:ea typeface="Roboto Medium"/>
              <a:cs typeface="Roboto Medium"/>
              <a:sym typeface="Roboto Medium"/>
            </a:endParaRPr>
          </a:p>
        </p:txBody>
      </p:sp>
      <p:cxnSp>
        <p:nvCxnSpPr>
          <p:cNvPr id="988" name="Google Shape;988;p80"/>
          <p:cNvCxnSpPr/>
          <p:nvPr/>
        </p:nvCxnSpPr>
        <p:spPr>
          <a:xfrm>
            <a:off x="1898062" y="3668775"/>
            <a:ext cx="4992600" cy="0"/>
          </a:xfrm>
          <a:prstGeom prst="straightConnector1">
            <a:avLst/>
          </a:prstGeom>
          <a:noFill/>
          <a:ln w="9525" cap="flat" cmpd="sng">
            <a:solidFill>
              <a:srgbClr val="000000"/>
            </a:solidFill>
            <a:prstDash val="solid"/>
            <a:round/>
            <a:headEnd type="none" w="med" len="med"/>
            <a:tailEnd type="stealth" w="med" len="med"/>
          </a:ln>
        </p:spPr>
      </p:cxnSp>
      <p:sp>
        <p:nvSpPr>
          <p:cNvPr id="989" name="Google Shape;989;p80"/>
          <p:cNvSpPr/>
          <p:nvPr/>
        </p:nvSpPr>
        <p:spPr>
          <a:xfrm rot="1260">
            <a:off x="5858712" y="3805700"/>
            <a:ext cx="818700" cy="292500"/>
          </a:xfrm>
          <a:prstGeom prst="roundRect">
            <a:avLst>
              <a:gd name="adj" fmla="val 16667"/>
            </a:avLst>
          </a:prstGeom>
          <a:solidFill>
            <a:srgbClr val="FF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Response</a:t>
            </a:r>
            <a:endParaRPr sz="1000" b="1">
              <a:solidFill>
                <a:srgbClr val="FFFFFF"/>
              </a:solidFill>
              <a:latin typeface="Roboto"/>
              <a:ea typeface="Roboto"/>
              <a:cs typeface="Roboto"/>
              <a:sym typeface="Roboto"/>
            </a:endParaRPr>
          </a:p>
        </p:txBody>
      </p:sp>
      <p:sp>
        <p:nvSpPr>
          <p:cNvPr id="990" name="Google Shape;990;p80"/>
          <p:cNvSpPr/>
          <p:nvPr/>
        </p:nvSpPr>
        <p:spPr>
          <a:xfrm rot="1383">
            <a:off x="2295150" y="3501200"/>
            <a:ext cx="745500" cy="2925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Request</a:t>
            </a:r>
            <a:endParaRPr sz="1000" b="1">
              <a:latin typeface="Roboto"/>
              <a:ea typeface="Roboto"/>
              <a:cs typeface="Roboto"/>
              <a:sym typeface="Roboto"/>
            </a:endParaRPr>
          </a:p>
        </p:txBody>
      </p:sp>
      <p:sp>
        <p:nvSpPr>
          <p:cNvPr id="991" name="Google Shape;991;p80"/>
          <p:cNvSpPr txBox="1"/>
          <p:nvPr/>
        </p:nvSpPr>
        <p:spPr>
          <a:xfrm>
            <a:off x="2154012" y="3147088"/>
            <a:ext cx="3771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rgbClr val="202020"/>
                </a:solidFill>
                <a:latin typeface="Roboto"/>
                <a:ea typeface="Roboto"/>
                <a:cs typeface="Roboto"/>
                <a:sym typeface="Roboto"/>
              </a:rPr>
              <a:t>https://pages.github.com/</a:t>
            </a:r>
            <a:endParaRPr sz="1700">
              <a:latin typeface="Roboto"/>
              <a:ea typeface="Roboto"/>
              <a:cs typeface="Roboto"/>
              <a:sym typeface="Roboto"/>
            </a:endParaRPr>
          </a:p>
        </p:txBody>
      </p:sp>
      <p:pic>
        <p:nvPicPr>
          <p:cNvPr id="992" name="Google Shape;992;p80"/>
          <p:cNvPicPr preferRelativeResize="0"/>
          <p:nvPr/>
        </p:nvPicPr>
        <p:blipFill>
          <a:blip r:embed="rId8">
            <a:alphaModFix/>
          </a:blip>
          <a:stretch>
            <a:fillRect/>
          </a:stretch>
        </p:blipFill>
        <p:spPr>
          <a:xfrm>
            <a:off x="7245387" y="2619262"/>
            <a:ext cx="1074200" cy="2166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TotalTime>
  <Words>528</Words>
  <Application>Microsoft Office PowerPoint</Application>
  <PresentationFormat>On-screen Show (16:9)</PresentationFormat>
  <Paragraphs>85</Paragraphs>
  <Slides>15</Slides>
  <Notes>15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15</vt:i4>
      </vt:variant>
    </vt:vector>
  </HeadingPairs>
  <TitlesOfParts>
    <vt:vector size="27" baseType="lpstr">
      <vt:lpstr>Arial</vt:lpstr>
      <vt:lpstr>Oswald Medium</vt:lpstr>
      <vt:lpstr>Oswald</vt:lpstr>
      <vt:lpstr>Caveat</vt:lpstr>
      <vt:lpstr>Roboto</vt:lpstr>
      <vt:lpstr>Oswald Light</vt:lpstr>
      <vt:lpstr>Inconsolata</vt:lpstr>
      <vt:lpstr>Roboto Medium</vt:lpstr>
      <vt:lpstr>Roboto Thin</vt:lpstr>
      <vt:lpstr>Roboto Light</vt:lpstr>
      <vt:lpstr>Simple Light</vt:lpstr>
      <vt:lpstr>1_Unbranded</vt:lpstr>
      <vt:lpstr>Node.js</vt:lpstr>
      <vt:lpstr>What is full-stack web development?</vt:lpstr>
      <vt:lpstr>Full-Stack Web Development </vt:lpstr>
      <vt:lpstr>How much of the stack do we know?</vt:lpstr>
      <vt:lpstr>Client-Side </vt:lpstr>
      <vt:lpstr>What is a client?</vt:lpstr>
      <vt:lpstr>Client</vt:lpstr>
      <vt:lpstr>What Is GitHub Pages doing?</vt:lpstr>
      <vt:lpstr>Deploying Projects to GitHub Pages </vt:lpstr>
      <vt:lpstr>What is a server?</vt:lpstr>
      <vt:lpstr>Server Definition </vt:lpstr>
      <vt:lpstr>What is the client-server model?</vt:lpstr>
      <vt:lpstr>The Client-Server Model </vt:lpstr>
      <vt:lpstr>Key Question: So what is  NodeJS     ? </vt:lpstr>
      <vt:lpstr>Definition of NodeJS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Node.js</dc:title>
  <cp:lastModifiedBy>Benjamin Machock</cp:lastModifiedBy>
  <cp:revision>2</cp:revision>
  <dcterms:modified xsi:type="dcterms:W3CDTF">2022-05-23T18:22:02Z</dcterms:modified>
</cp:coreProperties>
</file>